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896" r:id="rId2"/>
    <p:sldId id="904" r:id="rId3"/>
    <p:sldId id="906" r:id="rId4"/>
    <p:sldId id="256" r:id="rId5"/>
    <p:sldId id="898" r:id="rId6"/>
    <p:sldId id="262" r:id="rId7"/>
    <p:sldId id="263" r:id="rId8"/>
    <p:sldId id="861" r:id="rId9"/>
    <p:sldId id="880" r:id="rId10"/>
    <p:sldId id="881" r:id="rId11"/>
    <p:sldId id="257" r:id="rId12"/>
    <p:sldId id="887" r:id="rId13"/>
    <p:sldId id="888" r:id="rId14"/>
    <p:sldId id="886" r:id="rId15"/>
    <p:sldId id="903" r:id="rId16"/>
    <p:sldId id="862" r:id="rId17"/>
    <p:sldId id="864" r:id="rId18"/>
    <p:sldId id="891" r:id="rId19"/>
    <p:sldId id="892" r:id="rId20"/>
    <p:sldId id="901" r:id="rId21"/>
    <p:sldId id="902" r:id="rId22"/>
    <p:sldId id="893" r:id="rId23"/>
    <p:sldId id="899" r:id="rId24"/>
    <p:sldId id="900" r:id="rId25"/>
    <p:sldId id="890" r:id="rId26"/>
    <p:sldId id="894" r:id="rId27"/>
    <p:sldId id="89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376"/>
    <p:restoredTop sz="96327"/>
  </p:normalViewPr>
  <p:slideViewPr>
    <p:cSldViewPr snapToGrid="0" snapToObjects="1">
      <p:cViewPr varScale="1">
        <p:scale>
          <a:sx n="160" d="100"/>
          <a:sy n="160" d="100"/>
        </p:scale>
        <p:origin x="5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[Book2]Sheet5!PivotTable2</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Total types with a version &gt; 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Sheet5!$B$1</c:f>
              <c:strCache>
                <c:ptCount val="1"/>
                <c:pt idx="0">
                  <c:v>Total</c:v>
                </c:pt>
              </c:strCache>
            </c:strRef>
          </c:tx>
          <c:spPr>
            <a:solidFill>
              <a:schemeClr val="accent1"/>
            </a:solidFill>
            <a:ln>
              <a:noFill/>
            </a:ln>
            <a:effectLst/>
          </c:spPr>
          <c:invertIfNegative val="0"/>
          <c:cat>
            <c:strRef>
              <c:f>Sheet5!$A$2:$A$5</c:f>
              <c:strCache>
                <c:ptCount val="3"/>
                <c:pt idx="0">
                  <c:v>2</c:v>
                </c:pt>
                <c:pt idx="1">
                  <c:v>3</c:v>
                </c:pt>
                <c:pt idx="2">
                  <c:v>4</c:v>
                </c:pt>
              </c:strCache>
            </c:strRef>
          </c:cat>
          <c:val>
            <c:numRef>
              <c:f>Sheet5!$B$2:$B$5</c:f>
              <c:numCache>
                <c:formatCode>General</c:formatCode>
                <c:ptCount val="3"/>
                <c:pt idx="0">
                  <c:v>128</c:v>
                </c:pt>
                <c:pt idx="1">
                  <c:v>23</c:v>
                </c:pt>
                <c:pt idx="2">
                  <c:v>4</c:v>
                </c:pt>
              </c:numCache>
            </c:numRef>
          </c:val>
          <c:extLst>
            <c:ext xmlns:c16="http://schemas.microsoft.com/office/drawing/2014/chart" uri="{C3380CC4-5D6E-409C-BE32-E72D297353CC}">
              <c16:uniqueId val="{00000000-20CA-2D45-95E8-6968E6A1E395}"/>
            </c:ext>
          </c:extLst>
        </c:ser>
        <c:dLbls>
          <c:showLegendKey val="0"/>
          <c:showVal val="0"/>
          <c:showCatName val="0"/>
          <c:showSerName val="0"/>
          <c:showPercent val="0"/>
          <c:showBubbleSize val="0"/>
        </c:dLbls>
        <c:gapWidth val="219"/>
        <c:overlap val="-27"/>
        <c:axId val="176128367"/>
        <c:axId val="176096383"/>
      </c:barChart>
      <c:catAx>
        <c:axId val="1761283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6096383"/>
        <c:crosses val="autoZero"/>
        <c:auto val="1"/>
        <c:lblAlgn val="ctr"/>
        <c:lblOffset val="100"/>
        <c:noMultiLvlLbl val="0"/>
      </c:catAx>
      <c:valAx>
        <c:axId val="17609638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612836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0:22.099"/>
    </inkml:context>
    <inkml:brush xml:id="br0">
      <inkml:brushProperty name="width" value="0.05" units="cm"/>
      <inkml:brushProperty name="height" value="0.05" units="cm"/>
    </inkml:brush>
  </inkml:definitions>
  <inkml:trace contextRef="#ctx0" brushRef="#br0">1 428 24575,'49'20'0,"1"-1"0,5-34 0,25 27 0,-7-16 0,-57-52 0,-22-25 0,1 11 0,9 2 0,-32-33 0,-17 20 0,-6 79 0,4 5 0,20 7 0,10 18 0,2 12 0,6 10 0,0 14 0,2 12 0,7-22 0,17 35 0,-5-55 0,12 19 0,-8-43 0,-6-2 0,3-8 0,-8-8 0,4-9 0,3-10 0,-5-7 0,10-14 0,-8-2 0,0-1 0,-2 4 0,-7 20 0,0 6 0,0 8 0,-4 8 0,-1 9 0,-8 6 0,-1 8 0,-6 7 0,0 2 0,-3 7 0,6-7 0,2-2 0,6-15 0,4 2 0,1-7 0,8 0 0,1-5 0,8-9 0,-3-5 0,3-4 0,-4 0 0,-4 5 0,3 0 0,-11 12 0,6 2 0,-11 12 0,7 0 0,-7 1 0,7-1 0,-3-4 0,8-4 0,-3-5 0,3-5 0,-4-4 0,0 8 0,0 6 0,0-3 0,0 5 0,0-11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3.393"/>
    </inkml:context>
    <inkml:brush xml:id="br0">
      <inkml:brushProperty name="width" value="0.05" units="cm"/>
      <inkml:brushProperty name="height" value="0.05" units="cm"/>
    </inkml:brush>
  </inkml:definitions>
  <inkml:trace contextRef="#ctx0" brushRef="#br0">0 27 24575,'0'-9'0,"0"0"0,0 4 0,0 1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6.475"/>
    </inkml:context>
    <inkml:brush xml:id="br0">
      <inkml:brushProperty name="width" value="0.05" units="cm"/>
      <inkml:brushProperty name="height" value="0.05" units="cm"/>
    </inkml:brush>
  </inkml:definitions>
  <inkml:trace contextRef="#ctx0" brushRef="#br0">0 0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6.634"/>
    </inkml:context>
    <inkml:brush xml:id="br0">
      <inkml:brushProperty name="width" value="0.05" units="cm"/>
      <inkml:brushProperty name="height" value="0.05" units="cm"/>
    </inkml:brush>
  </inkml:definitions>
  <inkml:trace contextRef="#ctx0" brushRef="#br0">0 0 24575,'0'0'0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6:21.331"/>
    </inkml:context>
    <inkml:brush xml:id="br0">
      <inkml:brushProperty name="width" value="0.05" units="cm"/>
      <inkml:brushProperty name="height" value="0.05" units="cm"/>
    </inkml:brush>
  </inkml:definitions>
  <inkml:trace contextRef="#ctx0" brushRef="#br0">0 707 24575,'71'64'0,"-1"1"0,1 0 0,-1-1 0,1 1 0,-1 0 0,-13-13 0,0 1 0,2 2 0,16 16 0,8 8 0,-2-4 0,-8-12 0,-18-21 0,21-9 0,-47-23 0,46 17 0,-56-20 0,1-6 0,5 2 0,-5 0 0,4-2 0,11 5 0,-6-2 0,12 0 0,-16 0 0,1 0 0,8-3 0,-6 2 0,17-3 0,-18 0 0,18 0 0,-18 0 0,8 0 0,-10 0 0,-5-3 0,14 3 0,-17-6 0,16 5 0,-13-2 0,6 3 0,-1 0 0,0 0 0,0 0 0,12 0 0,-9 0 0,8-4 0,-11 3 0,-5-5 0,-1 5 0,-6-5 0,0 5 0,-3-7 0,0 6 0,-1-4 0,-1 3 0,4 0 0,-4-1 0,4 1 0,-2 0 0,1-1 0,-2 1 0,-2-3 0,-1 5 0,1-5 0,-1 6 0,4-6 0,-3 5 0,6-5 0,-6 3 0,6-4 0,-3 0 0,3 4 0,-3-3 0,0 2 0,-4-2 0,1-1 0,3 0 0,-3 1 0,2-1 0,1 1 0,-3-1 0,6 0 0,-6 1 0,6 2 0,-3-2 0,0 3 0,8-1 0,-9-5 0,8 8 0,-9-11 0,4 7 0,1-10 0,-2 7 0,5-4 0,-6 5 0,0 0 0,3 1 0,-6-1 0,3 1 0,-1-1 0,-2 0 0,3 1 0,0-1 0,-3 1 0,11-2 0,-10-2 0,7 2 0,-5-1 0,0 2 0,3-2 0,-3 1 0,3-1 0,-3-1 0,3 3 0,1-6 0,2 3 0,-2 0 0,2-3 0,-6 6 0,2-2 0,-1-1 0,-1 3 0,0-6 0,-4 3 0,1 0 0,-1-3 0,1 3 0,0-3 0,-1 0 0,1 2 0,0-6 0,0 5 0,-3-7 0,2 6 0,-2 0 0,3 0 0,-4 0 0,0 2 0,-3-6 0,3 5 0,-2-4 0,2-1 0,-3 8 0,0-9 0,0 11 0,0-6 0,0 3 0,0 0 0,0-3 0,0-2 0,3 0 0,-3-3 0,3 4 0,1-4 0,-3-2 0,6 0 0,-7-4 0,7 4 0,-6-5 0,3 5 0,1-13 0,-1 16 0,2-17 0,-3 20 0,1-10 0,-3 4 0,6-5 0,-6-1 0,6 7 0,-6-5 0,5 4 0,-5-5 0,3-1 0,-4 6 0,0-13 0,3 16 0,1-17 0,0 15 0,0-7 0,-1 6 0,-2-3 0,4 8 0,-4-9 0,2 10 0,1-10 0,-3 9 0,3-3 0,-4 7 0,0 2 0,0-1 0,2 6 0,-1 1 0,2 10 0,-3 0 0,0 2 0,0 1 0,0 0 0,-3 1 0,2 1 0,-1-2 0,-1 1 0,2 1 0,-2-5 0,3 6 0,-3-6 0,2 3 0,-2-1 0,0-2 0,3 3 0,-3-3 0,3-1 0,0 1 0,0-1 0,0 1 0,-3 3 0,2-3 0,-2 2 0,3-2 0,0 0 0,0-1 0,0 1 0,0-1 0,0 1 0,0 0 0,0-1 0,0 1 0,0-1 0,0 1 0,0 0 0,0-1 0,0 1 0,0-1 0,0 1 0,0-3 0,0-1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6:24.219"/>
    </inkml:context>
    <inkml:brush xml:id="br0">
      <inkml:brushProperty name="width" value="0.05" units="cm"/>
      <inkml:brushProperty name="height" value="0.05" units="cm"/>
    </inkml:brush>
  </inkml:definitions>
  <inkml:trace contextRef="#ctx0" brushRef="#br0">314 0 24575,'-3'4'0,"0"2"0,-7-3 0,0 4 0,-3-1 0,0 1 0,-6 0 0,-1 1 0,-5 1 0,5-2 0,-4 1 0,13-1 0,-4 1 0,8-5 0,3 3 0,-1-2 0,4 2 0,-5-2 0,5 2 0,-5-2 0,6 2 0,-6-2 0,2 2 0,0-3 0,-1 7 0,1-3 0,-3 3 0,4-4 0,-6 1 0,5-1 0,-3 4 0,-2 0 0,5 1 0,-3 1 0,1-2 0,6 3 0,-7 6 0,3-4 0,0 8 0,1-8 0,3 4 0,0-6 0,0 0 0,0-3 0,0 3 0,0-3 0,0 0 0,0 0 0,0-4 0,0 1 0,3-3 0,-3 1 0,6-4 0,-5 5 0,2-2 0,0-1 0,-3 0 0,3-3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6:27.170"/>
    </inkml:context>
    <inkml:brush xml:id="br0">
      <inkml:brushProperty name="width" value="0.05" units="cm"/>
      <inkml:brushProperty name="height" value="0.05" units="cm"/>
    </inkml:brush>
  </inkml:definitions>
  <inkml:trace contextRef="#ctx0" brushRef="#br0">1 132 24575,'3'-6'0,"1"2"0,2-5 0,4 5 0,-3-6 0,5 4 0,-1-1 0,-1 1 0,2-1 0,-1 0 0,-1 4 0,0-6 0,-4 8 0,-2-8 0,2 8 0,-6-5 0,6 5 0,-2-2 0,0 1 0,1 1 0,-1-2 0,3 3 0,-1 0 0,-2-3 0,2 2 0,-5-5 0,4 6 0,-1-3 0,0 0 0,2 2 0,-3-2 0,4 3 0,-1-3 0,1 2 0,0-2 0,-1 3 0,1 0 0,2 0 0,-1 0 0,1 0 0,1 0 0,-3 0 0,3 0 0,-4 0 0,1 0 0,-3 3 0,1-2 0,-4 5 0,8-5 0,-5 5 0,3-3 0,-1 4 0,-3-3 0,4 1 0,0-4 0,-4 5 0,0-2 0,0-1 0,-2 3 0,5-5 0,-3 5 0,1-3 0,2 1 0,-5 2 0,5-2 0,-6 2 0,6-2 0,-5 2 0,5-3 0,-3 4 0,1 0 0,2-1 0,-5 1 0,2-1 0,0-2 0,-3 2 0,6-5 0,-5 5 0,2-3 0,-3 4 0,3-1 0,-3 1 0,6 0 0,-5-1 0,2 1 0,0-4 0,-2 3 0,2-2 0,0 0 0,-3-1 0,3-3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6:30.458"/>
    </inkml:context>
    <inkml:brush xml:id="br0">
      <inkml:brushProperty name="width" value="0.05" units="cm"/>
      <inkml:brushProperty name="height" value="0.05" units="cm"/>
    </inkml:brush>
  </inkml:definitions>
  <inkml:trace contextRef="#ctx0" brushRef="#br0">0 1 24575,'0'0'0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6:54.075"/>
    </inkml:context>
    <inkml:brush xml:id="br0">
      <inkml:brushProperty name="width" value="0.05" units="cm"/>
      <inkml:brushProperty name="height" value="0.05" units="cm"/>
    </inkml:brush>
  </inkml:definitions>
  <inkml:trace contextRef="#ctx0" brushRef="#br0">1 1 24575,'0'0'0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7:37.187"/>
    </inkml:context>
    <inkml:brush xml:id="br0">
      <inkml:brushProperty name="width" value="0.05" units="cm"/>
      <inkml:brushProperty name="height" value="0.05" units="cm"/>
    </inkml:brush>
  </inkml:definitions>
  <inkml:trace contextRef="#ctx0" brushRef="#br0">1 0 24575,'0'0'0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7:39.628"/>
    </inkml:context>
    <inkml:brush xml:id="br0">
      <inkml:brushProperty name="width" value="0.05" units="cm"/>
      <inkml:brushProperty name="height" value="0.05" units="cm"/>
    </inkml:brush>
  </inkml:definitions>
  <inkml:trace contextRef="#ctx0" brushRef="#br0">1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0:25.034"/>
    </inkml:context>
    <inkml:brush xml:id="br0">
      <inkml:brushProperty name="width" value="0.05" units="cm"/>
      <inkml:brushProperty name="height" value="0.05" units="cm"/>
    </inkml:brush>
  </inkml:definitions>
  <inkml:trace contextRef="#ctx0" brushRef="#br0">284 311 24575,'-9'8'0,"0"-3"0,4 3 0,1-3 0,4 4 0,4-4 0,1-1 0,4-4 0,0 0 0,0 0 0,4 0 0,-3 0 0,3 0 0,-12-4 0,-2-5 0,-4-1 0,1-3 0,4 5 0,0-1 0,-4 4 0,-1 1 0,-4 4 0,0 0 0,0 0 0,-4 8 0,3 2 0,-9 15 0,5-6 0,-4 14 0,4-6 0,4-1 0,4-4 0,2-9 0,4-5 0,4-3 0,1-1 0,15-4 0,-4-8 0,16-4 0,-12-6 0,5-2 0,-5-5 0,-5-2 0,-3 0 0,-2-5 0,-9 16 0,4-8 0,-9 14 0,-1-3 0,-8 8 0,-8 1 0,-6 4 0,-20 0 0,10 10 0,-3 1 0,15 9 0,11-2 0,0 7 0,8-6 0,1 2 0,5-4 0,0-7 0,4-1 0,1-1 0,4-7 0,0 3 0,4-4 0,-3-4 0,7-5 0,4-2 0,9-21 0,-3 13 0,1-14 0,-13 8 0,-5 5 0,-5-5 0,-5 7 0,0 4 0,0 1 0,-4 9 0,-5 0 0,-5 4 0,-11 0 0,5 7 0,-5 3 0,-6 22 0,13-4 0,-9 5 0,21-8 0,2-7 0,4-4 0,0-1 0,0-4 0,4-4 0,5-2 0,12-3 0,6 0 0,7 0 0,0-10 0,14-6 0,-18-6 0,15-4 0,-23 0 0,4 4 0,-10-3 0,-7 11 0,-5 1 0,-4 5 0,-8-1 0,-2 0 0,-8 4 0,-7 1 0,5 4 0,-12 10 0,12 0 0,-1 2 0,8 4 0,8-6 0,1 4 0,4-1 0,0-4 0,4-4 0,1-1 0,4-4 0,0 0 0,4-4 0,1-1 0,0-4 0,3-4 0,-7-1 0,-2 0 0,0-3 0,-7 8 0,3-4 0,-4 4 0,-4 0 0,-1 0 0,-4 4 0,-3-3 0,-10-3 0,-18-3 0,-10-12 0,-14 2 0,14 6 0,3-1 0,20 17 0,6-3 0,8 5 0,4 0 0,4 4 0,-3 1 0,7 8 0,-3-3 0,4 7 0,8-7 0,-6 3 0,14-4 0,-6-4 0,4-1 0,2-4 0,-2 0 0,4 0 0,-4-8 0,3 2 0,-7-11 0,3 3 0,-8-4 0,3 0 0,-7 0 0,3 5 0,-4 8 0,0 6 0,0 8 0,-4-1 0,-5 5 0,3-3 0,-6 7 0,11-3 0,-7 0 0,7-1 0,-3-4 0,4 0 0,0 0 0,0 0 0,4-4 0,-3 2 0,7-6 0,-7 7 0,7-7 0,-3 11 0,0-6 0,3 7 0,-7-4 0,3 4 0,0-7 0,-3 6 0,3-7 0,0 0 0,-3 3 0,3-3 0,-4 4 0,4-4 0,-4 3 0,8-7 0,-3 6 0,4-6 0,0 3 0,0-4 0,0 0 0,-4-4 0,-1 0 0,-4-5 0,0 0 0,4 4 0,-3 5 0,7 1 0,-7 3 0,3-4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7:48.852"/>
    </inkml:context>
    <inkml:brush xml:id="br0">
      <inkml:brushProperty name="width" value="0.05" units="cm"/>
      <inkml:brushProperty name="height" value="0.05" units="cm"/>
    </inkml:brush>
  </inkml:definitions>
  <inkml:trace contextRef="#ctx0" brushRef="#br0">0 0 24575,'0'0'0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7:49.764"/>
    </inkml:context>
    <inkml:brush xml:id="br0">
      <inkml:brushProperty name="width" value="0.05" units="cm"/>
      <inkml:brushProperty name="height" value="0.05" units="cm"/>
    </inkml:brush>
  </inkml:definitions>
  <inkml:trace contextRef="#ctx0" brushRef="#br0">0 0 24575,'0'0'0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8:02.800"/>
    </inkml:context>
    <inkml:brush xml:id="br0">
      <inkml:brushProperty name="width" value="0.05" units="cm"/>
      <inkml:brushProperty name="height" value="0.05" units="cm"/>
    </inkml:brush>
  </inkml:definitions>
  <inkml:trace contextRef="#ctx0" brushRef="#br0">0 19 24575,'10'-4'0,"15"-4"0,17 7 0,46-4 0,-43 5 0,15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9T13:38:03.868"/>
    </inkml:context>
    <inkml:brush xml:id="br0">
      <inkml:brushProperty name="width" value="0.05" units="cm"/>
      <inkml:brushProperty name="height" value="0.05" units="cm"/>
    </inkml:brush>
  </inkml:definitions>
  <inkml:trace contextRef="#ctx0" brushRef="#br0">0 0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0:29.259"/>
    </inkml:context>
    <inkml:brush xml:id="br0">
      <inkml:brushProperty name="width" value="0.05" units="cm"/>
      <inkml:brushProperty name="height" value="0.05" units="cm"/>
    </inkml:brush>
  </inkml:definitions>
  <inkml:trace contextRef="#ctx0" brushRef="#br0">0 47 24575,'9'0'0,"0"0"0,0 0 0,4 0 0,8 0 0,6 0 0,20-7 0,4-2 0,-8 0 0,-9-2 0,-21 6 0,-12 0 0,-2 5 0,-19 6 0,-3 9 0,-17 14 0,9 2 0,-7 22 0,25-23 0,-1 16 0,14-31 0,8 9 0,2-14 0,28-1 0,-8-5 0,30-4 0,-22 0 0,9-10 0,-7-14 0,-16 1 0,3-8 0,-19 13 0,-3 0 0,-1 0 0,-4 4 0,-8-2 0,-1 10 0,-17-2 0,0 8 0,-1 0 0,2 8 0,15-2 0,2 6 0,4 1 0,3-3 0,-3 3 0,12 4 0,2-10 0,7 9 0,1-15 0,-4 3 0,3-12 0,-7 6 0,3-10 0,-4 3 0,-4-1 0,-1-3 0,-4 4 0,0 0 0,0 0 0,-4 5 0,-1 0 0,-8 4 0,-21 0 0,-9 0 0,-34 0 0,23 0 0,1 0 0,32 4 0,8-3 0,8 6 0,5-6 0,5 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0:30.771"/>
    </inkml:context>
    <inkml:brush xml:id="br0">
      <inkml:brushProperty name="width" value="0.05" units="cm"/>
      <inkml:brushProperty name="height" value="0.05" units="cm"/>
    </inkml:brush>
  </inkml:definitions>
  <inkml:trace contextRef="#ctx0" brushRef="#br0">59 211 24575,'-19'52'0,"6"-6"0,9-32 0,8-5 0,1-5 0,4-4 0,0 0 0,11-5 0,-4-5 0,9-5 0,-11-2 0,-1-1 0,-4 0 0,-1 4 0,1 1 0,-4 4 0,-1 0 0,-8 4 0,-1 1 0,-7 4 0,-2 4 0,-4 5 0,0 5 0,8 4 0,-2-4 0,11-1 0,-3-4 0,4 0 0,4-4 0,1-1 0,15-10 0,3 0 0,24-7 0,17-2 0,3 6 0,-4-10 0,-2 3 0,-35-2 0,7-5 0,-28 9 0,-1-11 0,-4 5 0,-8-5 0,-9 5 0,-23 2 0,-11-8 0,-25 16 0,22-4 0,-19 14 0,35 10 0,-19 25 0,32-8 0,-11 23 0,30-23 0,-5 7 0,11-7 0,0 5 0,0-16 0,0 4 0,4-15 0,1-1 0,4-12 0,11-4 0,-8-6 0,15-10 0,-13 9 0,2-6 0,1 7 0,-11 0 0,6 4 0,-15 5 0,-2 5 0,-16 14 0,-1 8 0,-6 11 0,7-2 0,5-2 0,3-7 0,4-4 0,5-1 0,0-4 0,4 0 0,4-5 0,0 0 0,9-4 0,1 0 0,4-4 0,-4-4 0,-5-2 0,-1 1 0,-3 1 0,0 3 0,-1 0 0,-4 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0:32.483"/>
    </inkml:context>
    <inkml:brush xml:id="br0">
      <inkml:brushProperty name="width" value="0.05" units="cm"/>
      <inkml:brushProperty name="height" value="0.05" units="cm"/>
    </inkml:brush>
  </inkml:definitions>
  <inkml:trace contextRef="#ctx0" brushRef="#br0">1 422 24575,'8'0'0,"1"0"0,0 0 0,4 0 0,-3-4 0,7 3 0,-3-11 0,11 0 0,2-9 0,13-13 0,9 5 0,12-21 0,9 5 0,-8-7 0,10-3 0,-28 17 0,1 3 0,-20 19 0,-11 7 0,-1 5 0,-8 8 0,-1 25 0,6-2 0,7 33 0,17-17 0,-4 6 0,22-10 0,-14 1 0,11-15 0,-9 7 0,-6-24 0,-11 6 0,1-13 0,-10 3 0,4-4 0,20 0 0,6 0 0,32 0 0,4-8-512,13-3 512,-8-24 0,-3-4 0,-19-13 0,-4 0 0,-11 5 0,-11 5 0,-10 9 0,-12 8 0,-6 7 0,0 8 512,0 2-512,-4 12 0,3 5 0,0 25 0,3-3 0,7 16 0,-2-20 0,0-6 0,18 21 0,9-5 0,31 27-565,3-8 565,1-11 0,-23-12 0,-8-17 0,-13-11 0,-7-5 0,6-11 0,-12-6 0,11-25 565,-11-9-565,0 1 0,-3 2 0,0 14 0,3 7 0,-1 2 0,-2 7 0,-1 8 0,1-1 0,0 10 0,-4-3 0,-1 4 0,-8 4 0,3 1 0,-3 7 0,5 10 0,-1-3 0,7 14 0,6 9 0,0-12 0,3 11 0,-11-23 0,-1-5 0,-4 0 0,0-8 0,-1-1 0,1-4 0,4 0 0,8-5 0,-1 0 0,12-11 0,1-12 0,-4 9 0,15-25 0,-26 20 0,9-9 0,-11 1 0,-9 12 0,7-5 0,-9 11 0,0 9 0,-2 6 0,-3 8 0,0 4 0,0 8 0,0 6 0,0 7 0,6 0 0,-5 0 0,8-7 0,-4-6 0,0-4 0,3-11 0,-7-2 0,7-9 0,-7-4 0,3-4 0,0 3 0,1-2 0,-1 7 0,0 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00.387"/>
    </inkml:context>
    <inkml:brush xml:id="br0">
      <inkml:brushProperty name="width" value="0.05" units="cm"/>
      <inkml:brushProperty name="height" value="0.05" units="cm"/>
    </inkml:brush>
  </inkml:definitions>
  <inkml:trace contextRef="#ctx0" brushRef="#br0">0 1 24575,'5'0'0,"-1"0"0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1.106"/>
    </inkml:context>
    <inkml:brush xml:id="br0">
      <inkml:brushProperty name="width" value="0.05" units="cm"/>
      <inkml:brushProperty name="height" value="0.05" units="cm"/>
    </inkml:brush>
  </inkml:definitions>
  <inkml:trace contextRef="#ctx0" brushRef="#br0">0 0 24575,'0'0'0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1.962"/>
    </inkml:context>
    <inkml:brush xml:id="br0">
      <inkml:brushProperty name="width" value="0.05" units="cm"/>
      <inkml:brushProperty name="height" value="0.05" units="cm"/>
    </inkml:brush>
  </inkml:definitions>
  <inkml:trace contextRef="#ctx0" brushRef="#br0">0 1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9T09:51:12.138"/>
    </inkml:context>
    <inkml:brush xml:id="br0">
      <inkml:brushProperty name="width" value="0.05" units="cm"/>
      <inkml:brushProperty name="height" value="0.05" units="cm"/>
    </inkml:brush>
  </inkml:definitions>
  <inkml:trace contextRef="#ctx0" brushRef="#br0">0 1 24575,'0'0'0</inkml:trace>
</inkml:ink>
</file>

<file path=ppt/media/image1.tiff>
</file>

<file path=ppt/media/image10.png>
</file>

<file path=ppt/media/image11.png>
</file>

<file path=ppt/media/image12.png>
</file>

<file path=ppt/media/image13.png>
</file>

<file path=ppt/media/image14.png>
</file>

<file path=ppt/media/image15.png>
</file>

<file path=ppt/media/image16.svg>
</file>

<file path=ppt/media/image17.jpg>
</file>

<file path=ppt/media/image18.jpg>
</file>

<file path=ppt/media/image19.tiff>
</file>

<file path=ppt/media/image2.tiff>
</file>

<file path=ppt/media/image20.png>
</file>

<file path=ppt/media/image21.png>
</file>

<file path=ppt/media/image22.png>
</file>

<file path=ppt/media/image23.png>
</file>

<file path=ppt/media/image24.svg>
</file>

<file path=ppt/media/image25.png>
</file>

<file path=ppt/media/image26.svg>
</file>

<file path=ppt/media/image3.png>
</file>

<file path=ppt/media/image4.png>
</file>

<file path=ppt/media/image4.tiff>
</file>

<file path=ppt/media/image5.png>
</file>

<file path=ppt/media/image5.tiff>
</file>

<file path=ppt/media/image6.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DDAB76-8890-5F47-9D2F-0A60EBD336EF}" type="datetimeFigureOut">
              <a:rPr lang="en-US" smtClean="0"/>
              <a:t>9/23/21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66D2E-3CB1-D14F-B16F-E11C21FF6F68}" type="slidenum">
              <a:rPr lang="en-US" smtClean="0"/>
              <a:t>‹#›</a:t>
            </a:fld>
            <a:endParaRPr lang="en-US"/>
          </a:p>
        </p:txBody>
      </p:sp>
    </p:spTree>
    <p:extLst>
      <p:ext uri="{BB962C8B-B14F-4D97-AF65-F5344CB8AC3E}">
        <p14:creationId xmlns:p14="http://schemas.microsoft.com/office/powerpoint/2010/main" val="1601153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what </a:t>
            </a:r>
          </a:p>
          <a:p>
            <a:endParaRPr lang="en-US" dirty="0"/>
          </a:p>
          <a:p>
            <a:endParaRPr lang="en-US" dirty="0"/>
          </a:p>
          <a:p>
            <a:endParaRPr lang="en-US" dirty="0"/>
          </a:p>
          <a:p>
            <a:endParaRPr lang="en-US" dirty="0"/>
          </a:p>
          <a:p>
            <a:r>
              <a:rPr lang="en-US" dirty="0"/>
              <a:t>Is it important to </a:t>
            </a:r>
            <a:r>
              <a:rPr lang="en-US" b="1" dirty="0"/>
              <a:t>you</a:t>
            </a:r>
            <a:r>
              <a:rPr lang="en-US" dirty="0"/>
              <a:t> to consistently govern, manage, automate, analyze data and effectively drive AI?  </a:t>
            </a:r>
          </a:p>
          <a:p>
            <a:pPr marL="285750" indent="-285750">
              <a:buFont typeface="Arial" panose="020B0604020202020204" pitchFamily="34" charset="0"/>
              <a:buChar char="•"/>
            </a:pPr>
            <a:endParaRPr lang="en-US" dirty="0"/>
          </a:p>
          <a:p>
            <a:r>
              <a:rPr lang="en-US" dirty="0"/>
              <a:t>   </a:t>
            </a:r>
          </a:p>
          <a:p>
            <a:endParaRPr lang="en-US" dirty="0"/>
          </a:p>
        </p:txBody>
      </p:sp>
    </p:spTree>
    <p:extLst>
      <p:ext uri="{BB962C8B-B14F-4D97-AF65-F5344CB8AC3E}">
        <p14:creationId xmlns:p14="http://schemas.microsoft.com/office/powerpoint/2010/main" val="2052409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what </a:t>
            </a:r>
          </a:p>
          <a:p>
            <a:endParaRPr lang="en-US" dirty="0"/>
          </a:p>
          <a:p>
            <a:endParaRPr lang="en-US" dirty="0"/>
          </a:p>
          <a:p>
            <a:endParaRPr lang="en-US" dirty="0"/>
          </a:p>
          <a:p>
            <a:endParaRPr lang="en-US" dirty="0"/>
          </a:p>
          <a:p>
            <a:r>
              <a:rPr lang="en-US" dirty="0"/>
              <a:t>Is it important to </a:t>
            </a:r>
            <a:r>
              <a:rPr lang="en-US" b="1" dirty="0"/>
              <a:t>you</a:t>
            </a:r>
            <a:r>
              <a:rPr lang="en-US" dirty="0"/>
              <a:t> to consistently govern, manage, automate, analyze data and effectively drive AI?  </a:t>
            </a:r>
          </a:p>
          <a:p>
            <a:pPr marL="285750" indent="-285750">
              <a:buFont typeface="Arial" panose="020B0604020202020204" pitchFamily="34" charset="0"/>
              <a:buChar char="•"/>
            </a:pPr>
            <a:endParaRPr lang="en-US" dirty="0"/>
          </a:p>
          <a:p>
            <a:r>
              <a:rPr lang="en-US" dirty="0"/>
              <a:t>   </a:t>
            </a:r>
          </a:p>
          <a:p>
            <a:endParaRPr lang="en-US" dirty="0"/>
          </a:p>
        </p:txBody>
      </p:sp>
    </p:spTree>
    <p:extLst>
      <p:ext uri="{BB962C8B-B14F-4D97-AF65-F5344CB8AC3E}">
        <p14:creationId xmlns:p14="http://schemas.microsoft.com/office/powerpoint/2010/main" val="310347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46291-0E1B-E047-BDFC-8644906BBA1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D516722-B41F-1248-8903-C8DA8D1ACE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8B90A55-A0EC-8441-B11D-E74D3AF505E3}"/>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AA4C8574-A04B-ED4B-9C42-C13F7AFA62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42E20E-77DC-4347-8CE1-D8919D2862C5}"/>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1715206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5522C-8B51-F042-A749-871D7A5258D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2036BB1-CBC8-DF4D-A664-8B8663441DD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4BB57D1-04D2-AC4D-8CA9-5082CBF5AADC}"/>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D35EA859-50D2-0648-85B6-C686298E08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2259C-4908-914C-88C0-6D0F37DD577F}"/>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3008933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97CC3A-5C42-FB43-B613-01B2B40EB18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7EECC9A-E6CE-D341-8F68-0CB64863C3F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1A2029E-C675-9646-92CE-696700268CEA}"/>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4D14E10C-9075-8A40-90E8-F13A9A4F38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18DDF-BF6C-9E47-8294-D9EBF5E63147}"/>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640681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10E1-2BB9-CF45-B6E0-1795DEF7447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7BBC120-4B48-254E-BF47-611A8235595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AFF6B82-379B-954F-8A38-7FF27450381D}"/>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453DA732-4670-D149-8076-E9B859F8EA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13DF68-D15B-3D4C-B7B9-00A8EB060F11}"/>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2393615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23C9E-2A8A-9946-9E0C-576C3D2152C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9868014-3B53-C943-8C15-6F19D6C1D5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5371855-E7DB-AC44-8F06-9779512EB5F4}"/>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E7AE0251-94EB-3645-A526-65BD7BD807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0D0D5-05A7-A745-8E6C-E66A32D07143}"/>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12655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7C43A-3A3A-6640-89AC-639468B005A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FA82B8B-B4BB-C943-8DD1-40A5AA38AC2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9A46941-E015-4C48-BE1F-B27933B5186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4511216-5817-C243-8886-AE042B41B4B1}"/>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6" name="Footer Placeholder 5">
            <a:extLst>
              <a:ext uri="{FF2B5EF4-FFF2-40B4-BE49-F238E27FC236}">
                <a16:creationId xmlns:a16="http://schemas.microsoft.com/office/drawing/2014/main" id="{81928364-C137-CE4E-9311-BC43443A29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9F1D6-50E1-F042-9FBB-770ADB9DD85A}"/>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4067433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104D-F073-7249-B882-C0FC01791A6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D4BCE2A-1EB9-AA47-B155-B6164ECDCE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871F094-8508-3443-B406-D89A552D326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303370B-7022-0D45-823F-C665BDE6EC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FE1DEC2-1BC8-2947-A469-6AEE138ADE8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8767CF1-D430-AB4F-8E93-6476BD9A211A}"/>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8" name="Footer Placeholder 7">
            <a:extLst>
              <a:ext uri="{FF2B5EF4-FFF2-40B4-BE49-F238E27FC236}">
                <a16:creationId xmlns:a16="http://schemas.microsoft.com/office/drawing/2014/main" id="{119227C7-62BC-1246-9500-7F1D20810B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857882-3CFE-C942-A8DA-8403DD43CDA2}"/>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591587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552D-FF74-5E42-9195-9441031D068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DCF7BAE-8357-954A-97DE-09C1E1722ABF}"/>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4" name="Footer Placeholder 3">
            <a:extLst>
              <a:ext uri="{FF2B5EF4-FFF2-40B4-BE49-F238E27FC236}">
                <a16:creationId xmlns:a16="http://schemas.microsoft.com/office/drawing/2014/main" id="{93B21420-06E2-C548-831A-008D3EE3E4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AF1D28-0937-504F-ADC0-1A5BADF65A88}"/>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907253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EBE790-2CAE-BC4A-BC3C-171C5DFE14DD}"/>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3" name="Footer Placeholder 2">
            <a:extLst>
              <a:ext uri="{FF2B5EF4-FFF2-40B4-BE49-F238E27FC236}">
                <a16:creationId xmlns:a16="http://schemas.microsoft.com/office/drawing/2014/main" id="{54E64AF2-EFC4-AE4E-AC46-274673807D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5EF61D-F106-1841-A1B7-B613C80A968B}"/>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2968666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BE9F-D81F-8C4D-8DCA-BDBB34DF31C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C77FCDA-EDEF-E64A-B07C-4E44ACB928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B2928BC-8EEE-454B-AAFC-7E41DE60DE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4BFEBF0-4C38-1848-B4D7-4D91D82636BA}"/>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6" name="Footer Placeholder 5">
            <a:extLst>
              <a:ext uri="{FF2B5EF4-FFF2-40B4-BE49-F238E27FC236}">
                <a16:creationId xmlns:a16="http://schemas.microsoft.com/office/drawing/2014/main" id="{D059E05F-0E40-FF4A-B604-48CDDA966A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E3517F-6D15-FC4B-8C13-F439A55A953B}"/>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2567034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F370D-D812-614C-AE6C-F38A28C1A84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4CB4055-308C-5E42-87BF-DF4165C6A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1E7055-8868-5345-9A89-3D85314DEC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6238EC6-3CA4-184B-8F13-C5F223A8F4AA}"/>
              </a:ext>
            </a:extLst>
          </p:cNvPr>
          <p:cNvSpPr>
            <a:spLocks noGrp="1"/>
          </p:cNvSpPr>
          <p:nvPr>
            <p:ph type="dt" sz="half" idx="10"/>
          </p:nvPr>
        </p:nvSpPr>
        <p:spPr/>
        <p:txBody>
          <a:bodyPr/>
          <a:lstStyle/>
          <a:p>
            <a:fld id="{5779C9AA-86E1-2F44-88BA-7207B8C8ABA7}" type="datetimeFigureOut">
              <a:rPr lang="en-US" smtClean="0"/>
              <a:t>9/23/21</a:t>
            </a:fld>
            <a:endParaRPr lang="en-US"/>
          </a:p>
        </p:txBody>
      </p:sp>
      <p:sp>
        <p:nvSpPr>
          <p:cNvPr id="6" name="Footer Placeholder 5">
            <a:extLst>
              <a:ext uri="{FF2B5EF4-FFF2-40B4-BE49-F238E27FC236}">
                <a16:creationId xmlns:a16="http://schemas.microsoft.com/office/drawing/2014/main" id="{0FE91E9E-C2B1-784C-BE8B-230722605B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04C016-64F4-214C-8737-46518652B6E9}"/>
              </a:ext>
            </a:extLst>
          </p:cNvPr>
          <p:cNvSpPr>
            <a:spLocks noGrp="1"/>
          </p:cNvSpPr>
          <p:nvPr>
            <p:ph type="sldNum" sz="quarter" idx="12"/>
          </p:nvPr>
        </p:nvSpPr>
        <p:spPr/>
        <p:txBody>
          <a:bodyPr/>
          <a:lstStyle/>
          <a:p>
            <a:fld id="{BAB5D9AE-1085-D24D-A179-602CE66D97AB}" type="slidenum">
              <a:rPr lang="en-US" smtClean="0"/>
              <a:t>‹#›</a:t>
            </a:fld>
            <a:endParaRPr lang="en-US"/>
          </a:p>
        </p:txBody>
      </p:sp>
    </p:spTree>
    <p:extLst>
      <p:ext uri="{BB962C8B-B14F-4D97-AF65-F5344CB8AC3E}">
        <p14:creationId xmlns:p14="http://schemas.microsoft.com/office/powerpoint/2010/main" val="1034392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797039-D6A5-AD4A-AB6E-B68E08A2A6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47C5E0-94A8-2C42-8362-6044AD5FBB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46B91A5-7987-5D44-9414-BC9B7E501A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79C9AA-86E1-2F44-88BA-7207B8C8ABA7}" type="datetimeFigureOut">
              <a:rPr lang="en-US" smtClean="0"/>
              <a:t>9/23/21</a:t>
            </a:fld>
            <a:endParaRPr lang="en-US"/>
          </a:p>
        </p:txBody>
      </p:sp>
      <p:sp>
        <p:nvSpPr>
          <p:cNvPr id="5" name="Footer Placeholder 4">
            <a:extLst>
              <a:ext uri="{FF2B5EF4-FFF2-40B4-BE49-F238E27FC236}">
                <a16:creationId xmlns:a16="http://schemas.microsoft.com/office/drawing/2014/main" id="{B88A6E6A-8566-B743-BC6E-643BCED180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4786BC-8A9D-E541-9038-0A8D89C3C5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B5D9AE-1085-D24D-A179-602CE66D97AB}" type="slidenum">
              <a:rPr lang="en-US" smtClean="0"/>
              <a:t>‹#›</a:t>
            </a:fld>
            <a:endParaRPr lang="en-US"/>
          </a:p>
        </p:txBody>
      </p:sp>
    </p:spTree>
    <p:extLst>
      <p:ext uri="{BB962C8B-B14F-4D97-AF65-F5344CB8AC3E}">
        <p14:creationId xmlns:p14="http://schemas.microsoft.com/office/powerpoint/2010/main" val="3183861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zoom.us/j/523629111" TargetMode="External"/><Relationship Id="rId2" Type="http://schemas.openxmlformats.org/officeDocument/2006/relationships/hyperlink" Target="https://wiki.lfaidata.foundation/display/EG/Egeria+Webinar+program"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3" Type="http://schemas.openxmlformats.org/officeDocument/2006/relationships/image" Target="../media/image4.png"/><Relationship Id="rId18" Type="http://schemas.openxmlformats.org/officeDocument/2006/relationships/customXml" Target="../ink/ink9.xml"/><Relationship Id="rId26" Type="http://schemas.openxmlformats.org/officeDocument/2006/relationships/image" Target="../media/image8.png"/><Relationship Id="rId3" Type="http://schemas.openxmlformats.org/officeDocument/2006/relationships/image" Target="../media/image6.png"/><Relationship Id="rId21" Type="http://schemas.openxmlformats.org/officeDocument/2006/relationships/customXml" Target="../ink/ink11.xml"/><Relationship Id="rId12" Type="http://schemas.openxmlformats.org/officeDocument/2006/relationships/customXml" Target="../ink/ink5.xml"/><Relationship Id="rId17" Type="http://schemas.openxmlformats.org/officeDocument/2006/relationships/customXml" Target="../ink/ink8.xml"/><Relationship Id="rId25" Type="http://schemas.openxmlformats.org/officeDocument/2006/relationships/customXml" Target="../ink/ink14.xml"/><Relationship Id="rId2" Type="http://schemas.openxmlformats.org/officeDocument/2006/relationships/customXml" Target="../ink/ink1.xml"/><Relationship Id="rId16" Type="http://schemas.openxmlformats.org/officeDocument/2006/relationships/customXml" Target="../ink/ink7.xml"/><Relationship Id="rId20" Type="http://schemas.openxmlformats.org/officeDocument/2006/relationships/image" Target="../media/image13.png"/><Relationship Id="rId29" Type="http://schemas.openxmlformats.org/officeDocument/2006/relationships/customXml" Target="../ink/ink16.xml"/><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10.png"/><Relationship Id="rId24" Type="http://schemas.openxmlformats.org/officeDocument/2006/relationships/image" Target="../media/image5.png"/><Relationship Id="rId5" Type="http://schemas.openxmlformats.org/officeDocument/2006/relationships/image" Target="../media/image7.png"/><Relationship Id="rId15" Type="http://schemas.openxmlformats.org/officeDocument/2006/relationships/image" Target="../media/image12.png"/><Relationship Id="rId23" Type="http://schemas.openxmlformats.org/officeDocument/2006/relationships/customXml" Target="../ink/ink13.xml"/><Relationship Id="rId28" Type="http://schemas.openxmlformats.org/officeDocument/2006/relationships/image" Target="../media/image11.png"/><Relationship Id="rId10" Type="http://schemas.openxmlformats.org/officeDocument/2006/relationships/customXml" Target="../ink/ink4.xml"/><Relationship Id="rId19" Type="http://schemas.openxmlformats.org/officeDocument/2006/relationships/customXml" Target="../ink/ink10.xml"/><Relationship Id="rId31" Type="http://schemas.openxmlformats.org/officeDocument/2006/relationships/customXml" Target="../ink/ink17.xml"/><Relationship Id="rId4" Type="http://schemas.openxmlformats.org/officeDocument/2006/relationships/customXml" Target="../ink/ink2.xml"/><Relationship Id="rId9" Type="http://schemas.openxmlformats.org/officeDocument/2006/relationships/image" Target="../media/image9.png"/><Relationship Id="rId14" Type="http://schemas.openxmlformats.org/officeDocument/2006/relationships/customXml" Target="../ink/ink6.xml"/><Relationship Id="rId22" Type="http://schemas.openxmlformats.org/officeDocument/2006/relationships/customXml" Target="../ink/ink12.xml"/><Relationship Id="rId27" Type="http://schemas.openxmlformats.org/officeDocument/2006/relationships/customXml" Target="../ink/ink15.xml"/><Relationship Id="rId30"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18.jpg"/><Relationship Id="rId13" Type="http://schemas.openxmlformats.org/officeDocument/2006/relationships/customXml" Target="../ink/ink21.xml"/><Relationship Id="rId3" Type="http://schemas.openxmlformats.org/officeDocument/2006/relationships/image" Target="../media/image5.tiff"/><Relationship Id="rId7" Type="http://schemas.openxmlformats.org/officeDocument/2006/relationships/image" Target="../media/image17.jpg"/><Relationship Id="rId12" Type="http://schemas.openxmlformats.org/officeDocument/2006/relationships/customXml" Target="../ink/ink20.xml"/><Relationship Id="rId2" Type="http://schemas.openxmlformats.org/officeDocument/2006/relationships/image" Target="../media/image4.tiff"/><Relationship Id="rId16" Type="http://schemas.openxmlformats.org/officeDocument/2006/relationships/customXml" Target="../ink/ink23.xml"/><Relationship Id="rId1" Type="http://schemas.openxmlformats.org/officeDocument/2006/relationships/slideLayout" Target="../slideLayouts/slideLayout2.xml"/><Relationship Id="rId6" Type="http://schemas.openxmlformats.org/officeDocument/2006/relationships/image" Target="../media/image16.svg"/><Relationship Id="rId11" Type="http://schemas.openxmlformats.org/officeDocument/2006/relationships/customXml" Target="../ink/ink19.xml"/><Relationship Id="rId5" Type="http://schemas.openxmlformats.org/officeDocument/2006/relationships/image" Target="../media/image15.png"/><Relationship Id="rId15" Type="http://schemas.openxmlformats.org/officeDocument/2006/relationships/image" Target="../media/image22.png"/><Relationship Id="rId10" Type="http://schemas.openxmlformats.org/officeDocument/2006/relationships/image" Target="../media/image14.png"/><Relationship Id="rId4" Type="http://schemas.openxmlformats.org/officeDocument/2006/relationships/image" Target="../media/image6.tiff"/><Relationship Id="rId9" Type="http://schemas.openxmlformats.org/officeDocument/2006/relationships/customXml" Target="../ink/ink18.xml"/><Relationship Id="rId14" Type="http://schemas.openxmlformats.org/officeDocument/2006/relationships/customXml" Target="../ink/ink22.xml"/></Relationships>
</file>

<file path=ppt/slides/_rels/slide14.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egeria.odpi.org/open-metadata-publication/website/open-metadata-type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egeria.odpi.org/open-metadata-publication/website/open-metadata-types/Area-3-models.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odpi/egeria/tree/master/open-metadata-resources/open-metadata-archives/open-metadata-typ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zoom.us/j/523629111"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github.com/odpi/egeria/blob/master/release-notes/release-notes-2-5.md" TargetMode="External"/><Relationship Id="rId13" Type="http://schemas.openxmlformats.org/officeDocument/2006/relationships/hyperlink" Target="https://github.com/odpi/egeria/blob/master/release-notes/release-notes-1-5.md" TargetMode="External"/><Relationship Id="rId3" Type="http://schemas.openxmlformats.org/officeDocument/2006/relationships/hyperlink" Target="https://github.com/odpi/egeria/blob/master/release-notes/release-notes-2-10.md" TargetMode="External"/><Relationship Id="rId7" Type="http://schemas.openxmlformats.org/officeDocument/2006/relationships/hyperlink" Target="https://github.com/odpi/egeria/blob/master/release-notes/release-notes-2-6.md" TargetMode="External"/><Relationship Id="rId12" Type="http://schemas.openxmlformats.org/officeDocument/2006/relationships/hyperlink" Target="https://github.com/odpi/egeria/blob/master/release-notes/release-notes-1-6.md" TargetMode="External"/><Relationship Id="rId2" Type="http://schemas.openxmlformats.org/officeDocument/2006/relationships/hyperlink" Target="https://github.com/odpi/egeria/blob/master/release-notes/release-notes-2-11.md" TargetMode="External"/><Relationship Id="rId1" Type="http://schemas.openxmlformats.org/officeDocument/2006/relationships/slideLayout" Target="../slideLayouts/slideLayout2.xml"/><Relationship Id="rId6" Type="http://schemas.openxmlformats.org/officeDocument/2006/relationships/hyperlink" Target="https://github.com/odpi/egeria/blob/master/release-notes/release-notes-2-7.md" TargetMode="External"/><Relationship Id="rId11" Type="http://schemas.openxmlformats.org/officeDocument/2006/relationships/hyperlink" Target="https://github.com/odpi/egeria/blob/master/release-notes/release-notes-1-7.md" TargetMode="External"/><Relationship Id="rId5" Type="http://schemas.openxmlformats.org/officeDocument/2006/relationships/hyperlink" Target="https://github.com/odpi/egeria/blob/master/release-notes/release-notes-2-8.md" TargetMode="External"/><Relationship Id="rId15" Type="http://schemas.openxmlformats.org/officeDocument/2006/relationships/hyperlink" Target="https://github.com/odpi/egeria/blob/master/release-notes/release-notes-1-3.md" TargetMode="External"/><Relationship Id="rId10" Type="http://schemas.openxmlformats.org/officeDocument/2006/relationships/hyperlink" Target="https://github.com/odpi/egeria/blob/master/release-notes/release-notes-2-0.md" TargetMode="External"/><Relationship Id="rId4" Type="http://schemas.openxmlformats.org/officeDocument/2006/relationships/hyperlink" Target="https://github.com/odpi/egeria/blob/master/release-notes/release-notes-2-9.md" TargetMode="External"/><Relationship Id="rId9" Type="http://schemas.openxmlformats.org/officeDocument/2006/relationships/hyperlink" Target="https://github.com/odpi/egeria/blob/master/release-notes/release-notes-2-4.md" TargetMode="External"/><Relationship Id="rId14" Type="http://schemas.openxmlformats.org/officeDocument/2006/relationships/hyperlink" Target="https://github.com/odpi/egeria/blob/master/release-notes/release-notes-1-4.m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iki.lfaidata.foundation/display/EG/Egeria+Webinar+progra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B08FC-09D1-0541-A244-F3DB152487E4}"/>
              </a:ext>
            </a:extLst>
          </p:cNvPr>
          <p:cNvSpPr>
            <a:spLocks noGrp="1"/>
          </p:cNvSpPr>
          <p:nvPr>
            <p:ph type="title"/>
          </p:nvPr>
        </p:nvSpPr>
        <p:spPr/>
        <p:txBody>
          <a:bodyPr/>
          <a:lstStyle/>
          <a:p>
            <a:r>
              <a:rPr lang="en-US" dirty="0"/>
              <a:t>Egeria Webinar series</a:t>
            </a:r>
          </a:p>
        </p:txBody>
      </p:sp>
      <p:sp>
        <p:nvSpPr>
          <p:cNvPr id="3" name="Content Placeholder 2">
            <a:extLst>
              <a:ext uri="{FF2B5EF4-FFF2-40B4-BE49-F238E27FC236}">
                <a16:creationId xmlns:a16="http://schemas.microsoft.com/office/drawing/2014/main" id="{74C8CE6E-8649-FA46-9903-299F7258253A}"/>
              </a:ext>
            </a:extLst>
          </p:cNvPr>
          <p:cNvSpPr>
            <a:spLocks noGrp="1"/>
          </p:cNvSpPr>
          <p:nvPr>
            <p:ph idx="1"/>
          </p:nvPr>
        </p:nvSpPr>
        <p:spPr>
          <a:xfrm>
            <a:off x="746760" y="6066423"/>
            <a:ext cx="10698480" cy="559460"/>
          </a:xfrm>
        </p:spPr>
        <p:txBody>
          <a:bodyPr/>
          <a:lstStyle/>
          <a:p>
            <a:r>
              <a:rPr lang="en-US" dirty="0">
                <a:hlinkClick r:id="rId2"/>
              </a:rPr>
              <a:t>https://</a:t>
            </a:r>
            <a:r>
              <a:rPr lang="en-US" dirty="0" err="1">
                <a:hlinkClick r:id="rId2"/>
              </a:rPr>
              <a:t>wiki.lfaidata.foundation</a:t>
            </a:r>
            <a:r>
              <a:rPr lang="en-US" dirty="0">
                <a:hlinkClick r:id="rId2"/>
              </a:rPr>
              <a:t>/display/EG/</a:t>
            </a:r>
            <a:r>
              <a:rPr lang="en-US" dirty="0" err="1">
                <a:hlinkClick r:id="rId2"/>
              </a:rPr>
              <a:t>Egeria+Webinar+program</a:t>
            </a:r>
            <a:endParaRPr lang="en-US" dirty="0"/>
          </a:p>
        </p:txBody>
      </p:sp>
      <p:graphicFrame>
        <p:nvGraphicFramePr>
          <p:cNvPr id="7" name="Table 6">
            <a:extLst>
              <a:ext uri="{FF2B5EF4-FFF2-40B4-BE49-F238E27FC236}">
                <a16:creationId xmlns:a16="http://schemas.microsoft.com/office/drawing/2014/main" id="{C0D42888-E862-9349-8A41-EBA4E97F3EE9}"/>
              </a:ext>
            </a:extLst>
          </p:cNvPr>
          <p:cNvGraphicFramePr>
            <a:graphicFrameLocks noGrp="1"/>
          </p:cNvGraphicFramePr>
          <p:nvPr>
            <p:extLst>
              <p:ext uri="{D42A27DB-BD31-4B8C-83A1-F6EECF244321}">
                <p14:modId xmlns:p14="http://schemas.microsoft.com/office/powerpoint/2010/main" val="3618389848"/>
              </p:ext>
            </p:extLst>
          </p:nvPr>
        </p:nvGraphicFramePr>
        <p:xfrm>
          <a:off x="746760" y="1853565"/>
          <a:ext cx="10515600" cy="3150870"/>
        </p:xfrm>
        <a:graphic>
          <a:graphicData uri="http://schemas.openxmlformats.org/drawingml/2006/table">
            <a:tbl>
              <a:tblPr/>
              <a:tblGrid>
                <a:gridCol w="5257800">
                  <a:extLst>
                    <a:ext uri="{9D8B030D-6E8A-4147-A177-3AD203B41FA5}">
                      <a16:colId xmlns:a16="http://schemas.microsoft.com/office/drawing/2014/main" val="2234656407"/>
                    </a:ext>
                  </a:extLst>
                </a:gridCol>
                <a:gridCol w="5257800">
                  <a:extLst>
                    <a:ext uri="{9D8B030D-6E8A-4147-A177-3AD203B41FA5}">
                      <a16:colId xmlns:a16="http://schemas.microsoft.com/office/drawing/2014/main" val="3185726815"/>
                    </a:ext>
                  </a:extLst>
                </a:gridCol>
              </a:tblGrid>
              <a:tr h="0">
                <a:tc>
                  <a:txBody>
                    <a:bodyPr/>
                    <a:lstStyle/>
                    <a:p>
                      <a:pPr algn="l" fontAlgn="t"/>
                      <a:r>
                        <a:rPr lang="en-GB" dirty="0">
                          <a:effectLst/>
                        </a:rPr>
                        <a:t>The session is for people looking to understand the metadata across their ecosystem in terms of the </a:t>
                      </a:r>
                    </a:p>
                    <a:p>
                      <a:pPr algn="l" fontAlgn="t"/>
                      <a:r>
                        <a:rPr lang="en-GB" dirty="0">
                          <a:effectLst/>
                        </a:rPr>
                        <a:t>Egeria open types and instances using visualisations in the Egeria React User Interface. Understanding the types is important knowledge when developing connectors and new APIs like OMAS’s. This session will also show how metadata instances can be explored at a low level. This will be contrasted with an exploration of semantic data that is based on the Subject Area Open Metadata Access Service (OMAS).</a:t>
                      </a:r>
                    </a:p>
                    <a:p>
                      <a:pPr algn="l" fontAlgn="t"/>
                      <a:r>
                        <a:rPr lang="en-GB" dirty="0">
                          <a:solidFill>
                            <a:srgbClr val="000000"/>
                          </a:solidFill>
                          <a:effectLst/>
                        </a:rPr>
                        <a:t>Zoom Conference </a:t>
                      </a:r>
                      <a:r>
                        <a:rPr lang="en-GB" u="none" strike="noStrike" dirty="0">
                          <a:solidFill>
                            <a:srgbClr val="0052CC"/>
                          </a:solidFill>
                          <a:effectLst/>
                          <a:hlinkClick r:id="rId3"/>
                        </a:rPr>
                        <a:t>https://zoom.us/j/523629111</a:t>
                      </a:r>
                      <a:endParaRPr lang="en-GB" dirty="0">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tc>
                  <a:txBody>
                    <a:bodyPr/>
                    <a:lstStyle/>
                    <a:p>
                      <a:pPr algn="l" fontAlgn="t"/>
                      <a:r>
                        <a:rPr lang="en-GB" b="1" dirty="0">
                          <a:effectLst/>
                        </a:rPr>
                        <a:t>David Radley</a:t>
                      </a:r>
                      <a:endParaRPr lang="en-GB" dirty="0">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extLst>
                  <a:ext uri="{0D108BD9-81ED-4DB2-BD59-A6C34878D82A}">
                    <a16:rowId xmlns:a16="http://schemas.microsoft.com/office/drawing/2014/main" val="1860058701"/>
                  </a:ext>
                </a:extLst>
              </a:tr>
            </a:tbl>
          </a:graphicData>
        </a:graphic>
      </p:graphicFrame>
    </p:spTree>
    <p:extLst>
      <p:ext uri="{BB962C8B-B14F-4D97-AF65-F5344CB8AC3E}">
        <p14:creationId xmlns:p14="http://schemas.microsoft.com/office/powerpoint/2010/main" val="1239449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ounded Rectangle 54">
            <a:extLst>
              <a:ext uri="{FF2B5EF4-FFF2-40B4-BE49-F238E27FC236}">
                <a16:creationId xmlns:a16="http://schemas.microsoft.com/office/drawing/2014/main" id="{D038320D-2217-8B41-8D53-CEDCE9758196}"/>
              </a:ext>
            </a:extLst>
          </p:cNvPr>
          <p:cNvSpPr/>
          <p:nvPr/>
        </p:nvSpPr>
        <p:spPr>
          <a:xfrm>
            <a:off x="5910580" y="3098936"/>
            <a:ext cx="3583275" cy="2000460"/>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a:solidFill>
                  <a:schemeClr val="tx1"/>
                </a:solidFill>
              </a:rPr>
              <a:t>Metadata repository server</a:t>
            </a:r>
          </a:p>
        </p:txBody>
      </p:sp>
      <p:sp>
        <p:nvSpPr>
          <p:cNvPr id="54" name="Rounded Rectangle 53">
            <a:extLst>
              <a:ext uri="{FF2B5EF4-FFF2-40B4-BE49-F238E27FC236}">
                <a16:creationId xmlns:a16="http://schemas.microsoft.com/office/drawing/2014/main" id="{B9E47227-363A-D241-8B84-D2FC4D6D4D48}"/>
              </a:ext>
            </a:extLst>
          </p:cNvPr>
          <p:cNvSpPr/>
          <p:nvPr/>
        </p:nvSpPr>
        <p:spPr>
          <a:xfrm>
            <a:off x="5758180" y="2946536"/>
            <a:ext cx="3583275" cy="2000460"/>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a:solidFill>
                  <a:schemeClr val="tx1"/>
                </a:solidFill>
              </a:rPr>
              <a:t>Metadata repository server</a:t>
            </a:r>
          </a:p>
        </p:txBody>
      </p:sp>
      <p:sp>
        <p:nvSpPr>
          <p:cNvPr id="17" name="Rounded Rectangle 16">
            <a:extLst>
              <a:ext uri="{FF2B5EF4-FFF2-40B4-BE49-F238E27FC236}">
                <a16:creationId xmlns:a16="http://schemas.microsoft.com/office/drawing/2014/main" id="{AE30976D-EA23-B44E-9C26-D89757273919}"/>
              </a:ext>
            </a:extLst>
          </p:cNvPr>
          <p:cNvSpPr/>
          <p:nvPr/>
        </p:nvSpPr>
        <p:spPr>
          <a:xfrm>
            <a:off x="409176" y="2717442"/>
            <a:ext cx="3583275" cy="2000460"/>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a:solidFill>
                  <a:schemeClr val="tx1"/>
                </a:solidFill>
              </a:rPr>
              <a:t>Metadata repository server</a:t>
            </a:r>
          </a:p>
        </p:txBody>
      </p:sp>
      <p:sp>
        <p:nvSpPr>
          <p:cNvPr id="2" name="Title 1">
            <a:extLst>
              <a:ext uri="{FF2B5EF4-FFF2-40B4-BE49-F238E27FC236}">
                <a16:creationId xmlns:a16="http://schemas.microsoft.com/office/drawing/2014/main" id="{601D314E-7BD4-AA48-906B-3EAA9D2A1D79}"/>
              </a:ext>
            </a:extLst>
          </p:cNvPr>
          <p:cNvSpPr>
            <a:spLocks noGrp="1"/>
          </p:cNvSpPr>
          <p:nvPr>
            <p:ph type="title"/>
          </p:nvPr>
        </p:nvSpPr>
        <p:spPr>
          <a:xfrm>
            <a:off x="1019272" y="109785"/>
            <a:ext cx="10515600" cy="1325563"/>
          </a:xfrm>
        </p:spPr>
        <p:txBody>
          <a:bodyPr/>
          <a:lstStyle/>
          <a:p>
            <a:r>
              <a:rPr lang="en-US" dirty="0"/>
              <a:t>OMAS and OMRS</a:t>
            </a:r>
          </a:p>
        </p:txBody>
      </p:sp>
      <p:grpSp>
        <p:nvGrpSpPr>
          <p:cNvPr id="3" name="Group 2">
            <a:extLst>
              <a:ext uri="{FF2B5EF4-FFF2-40B4-BE49-F238E27FC236}">
                <a16:creationId xmlns:a16="http://schemas.microsoft.com/office/drawing/2014/main" id="{7595B31A-1993-4D47-995F-C435FA2E621E}"/>
              </a:ext>
            </a:extLst>
          </p:cNvPr>
          <p:cNvGrpSpPr/>
          <p:nvPr/>
        </p:nvGrpSpPr>
        <p:grpSpPr>
          <a:xfrm>
            <a:off x="1223022" y="4944558"/>
            <a:ext cx="1546709" cy="1239940"/>
            <a:chOff x="5454524" y="2009903"/>
            <a:chExt cx="1160032" cy="929955"/>
          </a:xfrm>
        </p:grpSpPr>
        <p:sp>
          <p:nvSpPr>
            <p:cNvPr id="4" name="Can 3">
              <a:extLst>
                <a:ext uri="{FF2B5EF4-FFF2-40B4-BE49-F238E27FC236}">
                  <a16:creationId xmlns:a16="http://schemas.microsoft.com/office/drawing/2014/main" id="{109ACE4B-A191-7247-995D-D7B86B4226FD}"/>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5" name="Multidocument 237">
              <a:extLst>
                <a:ext uri="{FF2B5EF4-FFF2-40B4-BE49-F238E27FC236}">
                  <a16:creationId xmlns:a16="http://schemas.microsoft.com/office/drawing/2014/main" id="{F741610E-4830-494A-A2CA-CC3FDDAE3A6C}"/>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sp>
        <p:nvSpPr>
          <p:cNvPr id="7" name="Rectangle 6">
            <a:extLst>
              <a:ext uri="{FF2B5EF4-FFF2-40B4-BE49-F238E27FC236}">
                <a16:creationId xmlns:a16="http://schemas.microsoft.com/office/drawing/2014/main" id="{1C3E0D06-5805-6F42-8FFE-7C50BACF88CF}"/>
              </a:ext>
            </a:extLst>
          </p:cNvPr>
          <p:cNvSpPr/>
          <p:nvPr/>
        </p:nvSpPr>
        <p:spPr>
          <a:xfrm>
            <a:off x="2082123" y="2995949"/>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2" name="Rounded Rectangle 20">
            <a:extLst>
              <a:ext uri="{FF2B5EF4-FFF2-40B4-BE49-F238E27FC236}">
                <a16:creationId xmlns:a16="http://schemas.microsoft.com/office/drawing/2014/main" id="{8AD5E3B5-FC25-C046-A0EF-69EED5ED1BFB}"/>
              </a:ext>
            </a:extLst>
          </p:cNvPr>
          <p:cNvSpPr>
            <a:spLocks noChangeArrowheads="1"/>
          </p:cNvSpPr>
          <p:nvPr/>
        </p:nvSpPr>
        <p:spPr bwMode="auto">
          <a:xfrm>
            <a:off x="638482" y="2881305"/>
            <a:ext cx="2984720" cy="518364"/>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2133" dirty="0">
                <a:solidFill>
                  <a:srgbClr val="1F497D"/>
                </a:solidFill>
                <a:latin typeface="Calibri" charset="0"/>
              </a:rPr>
              <a:t>OMAS rest service</a:t>
            </a:r>
          </a:p>
        </p:txBody>
      </p:sp>
      <p:sp>
        <p:nvSpPr>
          <p:cNvPr id="14" name="Rounded Rectangle 13">
            <a:extLst>
              <a:ext uri="{FF2B5EF4-FFF2-40B4-BE49-F238E27FC236}">
                <a16:creationId xmlns:a16="http://schemas.microsoft.com/office/drawing/2014/main" id="{88AEAC2D-05CC-3143-BE14-350F7D868124}"/>
              </a:ext>
            </a:extLst>
          </p:cNvPr>
          <p:cNvSpPr/>
          <p:nvPr/>
        </p:nvSpPr>
        <p:spPr>
          <a:xfrm>
            <a:off x="605791" y="3487562"/>
            <a:ext cx="3056675" cy="280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Enterprise OMRS</a:t>
            </a:r>
          </a:p>
        </p:txBody>
      </p:sp>
      <p:sp>
        <p:nvSpPr>
          <p:cNvPr id="16" name="Rounded Rectangle 15">
            <a:extLst>
              <a:ext uri="{FF2B5EF4-FFF2-40B4-BE49-F238E27FC236}">
                <a16:creationId xmlns:a16="http://schemas.microsoft.com/office/drawing/2014/main" id="{73C4A680-D7F0-1942-BB3F-20CA5601B2F8}"/>
              </a:ext>
            </a:extLst>
          </p:cNvPr>
          <p:cNvSpPr/>
          <p:nvPr/>
        </p:nvSpPr>
        <p:spPr>
          <a:xfrm>
            <a:off x="602505" y="3892173"/>
            <a:ext cx="3056675" cy="280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OMRS</a:t>
            </a:r>
          </a:p>
        </p:txBody>
      </p:sp>
      <p:sp>
        <p:nvSpPr>
          <p:cNvPr id="18" name="Rounded Rectangle 17">
            <a:extLst>
              <a:ext uri="{FF2B5EF4-FFF2-40B4-BE49-F238E27FC236}">
                <a16:creationId xmlns:a16="http://schemas.microsoft.com/office/drawing/2014/main" id="{77535BD8-638B-764A-842D-DB438030582D}"/>
              </a:ext>
            </a:extLst>
          </p:cNvPr>
          <p:cNvSpPr/>
          <p:nvPr/>
        </p:nvSpPr>
        <p:spPr>
          <a:xfrm>
            <a:off x="5605780" y="2794136"/>
            <a:ext cx="3583275" cy="2000460"/>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a:solidFill>
                  <a:schemeClr val="tx1"/>
                </a:solidFill>
              </a:rPr>
              <a:t>Metadata repository server</a:t>
            </a:r>
          </a:p>
        </p:txBody>
      </p:sp>
      <p:grpSp>
        <p:nvGrpSpPr>
          <p:cNvPr id="19" name="Group 18">
            <a:extLst>
              <a:ext uri="{FF2B5EF4-FFF2-40B4-BE49-F238E27FC236}">
                <a16:creationId xmlns:a16="http://schemas.microsoft.com/office/drawing/2014/main" id="{F22B3F6B-89E0-DA4F-AEE5-2937A2BB1E7D}"/>
              </a:ext>
            </a:extLst>
          </p:cNvPr>
          <p:cNvGrpSpPr/>
          <p:nvPr/>
        </p:nvGrpSpPr>
        <p:grpSpPr>
          <a:xfrm>
            <a:off x="6419626" y="5021252"/>
            <a:ext cx="1546709" cy="1239940"/>
            <a:chOff x="5454524" y="2009903"/>
            <a:chExt cx="1160032" cy="929955"/>
          </a:xfrm>
        </p:grpSpPr>
        <p:sp>
          <p:nvSpPr>
            <p:cNvPr id="20" name="Can 19">
              <a:extLst>
                <a:ext uri="{FF2B5EF4-FFF2-40B4-BE49-F238E27FC236}">
                  <a16:creationId xmlns:a16="http://schemas.microsoft.com/office/drawing/2014/main" id="{2851FC64-C4B3-3A40-8579-F37091184D50}"/>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1" name="Multidocument 237">
              <a:extLst>
                <a:ext uri="{FF2B5EF4-FFF2-40B4-BE49-F238E27FC236}">
                  <a16:creationId xmlns:a16="http://schemas.microsoft.com/office/drawing/2014/main" id="{A870CA1C-CE06-814F-90DE-045BE953963A}"/>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sp>
        <p:nvSpPr>
          <p:cNvPr id="22" name="Rectangle 21">
            <a:extLst>
              <a:ext uri="{FF2B5EF4-FFF2-40B4-BE49-F238E27FC236}">
                <a16:creationId xmlns:a16="http://schemas.microsoft.com/office/drawing/2014/main" id="{C65146BD-5E4E-6849-AA9B-70DFDEB0331C}"/>
              </a:ext>
            </a:extLst>
          </p:cNvPr>
          <p:cNvSpPr/>
          <p:nvPr/>
        </p:nvSpPr>
        <p:spPr>
          <a:xfrm>
            <a:off x="7278727" y="3072643"/>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3" name="Rounded Rectangle 20">
            <a:extLst>
              <a:ext uri="{FF2B5EF4-FFF2-40B4-BE49-F238E27FC236}">
                <a16:creationId xmlns:a16="http://schemas.microsoft.com/office/drawing/2014/main" id="{5D640D86-2583-D841-BA79-12D86CA07D20}"/>
              </a:ext>
            </a:extLst>
          </p:cNvPr>
          <p:cNvSpPr>
            <a:spLocks noChangeArrowheads="1"/>
          </p:cNvSpPr>
          <p:nvPr/>
        </p:nvSpPr>
        <p:spPr bwMode="auto">
          <a:xfrm>
            <a:off x="5835086" y="2957999"/>
            <a:ext cx="2984720" cy="518364"/>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2133" dirty="0">
                <a:solidFill>
                  <a:srgbClr val="1F497D"/>
                </a:solidFill>
                <a:latin typeface="Calibri" charset="0"/>
              </a:rPr>
              <a:t>Open Metadata Access Services rest</a:t>
            </a:r>
          </a:p>
        </p:txBody>
      </p:sp>
      <p:sp>
        <p:nvSpPr>
          <p:cNvPr id="24" name="Rounded Rectangle 23">
            <a:extLst>
              <a:ext uri="{FF2B5EF4-FFF2-40B4-BE49-F238E27FC236}">
                <a16:creationId xmlns:a16="http://schemas.microsoft.com/office/drawing/2014/main" id="{23CCB092-63C7-8440-911E-927405BCA2B4}"/>
              </a:ext>
            </a:extLst>
          </p:cNvPr>
          <p:cNvSpPr/>
          <p:nvPr/>
        </p:nvSpPr>
        <p:spPr>
          <a:xfrm>
            <a:off x="5802395" y="3564256"/>
            <a:ext cx="3056675" cy="280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Enterprise OMRS</a:t>
            </a:r>
          </a:p>
        </p:txBody>
      </p:sp>
      <p:sp>
        <p:nvSpPr>
          <p:cNvPr id="25" name="Rounded Rectangle 24">
            <a:extLst>
              <a:ext uri="{FF2B5EF4-FFF2-40B4-BE49-F238E27FC236}">
                <a16:creationId xmlns:a16="http://schemas.microsoft.com/office/drawing/2014/main" id="{BC7FAAB3-4595-4E40-9576-374B0530BB9C}"/>
              </a:ext>
            </a:extLst>
          </p:cNvPr>
          <p:cNvSpPr/>
          <p:nvPr/>
        </p:nvSpPr>
        <p:spPr>
          <a:xfrm>
            <a:off x="5799109" y="3968867"/>
            <a:ext cx="3056675" cy="280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OMRS</a:t>
            </a:r>
          </a:p>
        </p:txBody>
      </p:sp>
      <p:sp>
        <p:nvSpPr>
          <p:cNvPr id="44" name="Rounded Rectangle 43">
            <a:extLst>
              <a:ext uri="{FF2B5EF4-FFF2-40B4-BE49-F238E27FC236}">
                <a16:creationId xmlns:a16="http://schemas.microsoft.com/office/drawing/2014/main" id="{9242F8C7-F4E4-6743-9DC9-86A3BA818B11}"/>
              </a:ext>
            </a:extLst>
          </p:cNvPr>
          <p:cNvSpPr/>
          <p:nvPr/>
        </p:nvSpPr>
        <p:spPr>
          <a:xfrm>
            <a:off x="657128" y="1240913"/>
            <a:ext cx="3002051" cy="1005250"/>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Application</a:t>
            </a:r>
          </a:p>
        </p:txBody>
      </p:sp>
      <p:sp>
        <p:nvSpPr>
          <p:cNvPr id="46" name="Rounded Rectangle 20">
            <a:extLst>
              <a:ext uri="{FF2B5EF4-FFF2-40B4-BE49-F238E27FC236}">
                <a16:creationId xmlns:a16="http://schemas.microsoft.com/office/drawing/2014/main" id="{EC852C70-2C75-2147-A5D7-C305CFD2170A}"/>
              </a:ext>
            </a:extLst>
          </p:cNvPr>
          <p:cNvSpPr>
            <a:spLocks noChangeArrowheads="1"/>
          </p:cNvSpPr>
          <p:nvPr/>
        </p:nvSpPr>
        <p:spPr bwMode="auto">
          <a:xfrm>
            <a:off x="762727" y="1745740"/>
            <a:ext cx="2526641" cy="416227"/>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2133" dirty="0">
                <a:solidFill>
                  <a:srgbClr val="1F497D"/>
                </a:solidFill>
                <a:latin typeface="Calibri" charset="0"/>
              </a:rPr>
              <a:t>OMAS client API</a:t>
            </a:r>
          </a:p>
        </p:txBody>
      </p:sp>
      <p:sp>
        <p:nvSpPr>
          <p:cNvPr id="48" name="Down Arrow 47">
            <a:extLst>
              <a:ext uri="{FF2B5EF4-FFF2-40B4-BE49-F238E27FC236}">
                <a16:creationId xmlns:a16="http://schemas.microsoft.com/office/drawing/2014/main" id="{24F48745-2280-7E45-8A52-3648B0AE409F}"/>
              </a:ext>
            </a:extLst>
          </p:cNvPr>
          <p:cNvSpPr/>
          <p:nvPr/>
        </p:nvSpPr>
        <p:spPr>
          <a:xfrm>
            <a:off x="712285" y="3202528"/>
            <a:ext cx="331649" cy="518364"/>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Down Arrow 48">
            <a:extLst>
              <a:ext uri="{FF2B5EF4-FFF2-40B4-BE49-F238E27FC236}">
                <a16:creationId xmlns:a16="http://schemas.microsoft.com/office/drawing/2014/main" id="{F259A951-8946-E04B-9250-077BF97AC519}"/>
              </a:ext>
            </a:extLst>
          </p:cNvPr>
          <p:cNvSpPr/>
          <p:nvPr/>
        </p:nvSpPr>
        <p:spPr>
          <a:xfrm>
            <a:off x="1965017" y="2246163"/>
            <a:ext cx="331649" cy="518364"/>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Down Arrow 49">
            <a:extLst>
              <a:ext uri="{FF2B5EF4-FFF2-40B4-BE49-F238E27FC236}">
                <a16:creationId xmlns:a16="http://schemas.microsoft.com/office/drawing/2014/main" id="{C2661314-E152-5045-9313-6D945C0D86C8}"/>
              </a:ext>
            </a:extLst>
          </p:cNvPr>
          <p:cNvSpPr/>
          <p:nvPr/>
        </p:nvSpPr>
        <p:spPr>
          <a:xfrm>
            <a:off x="3289281" y="3611766"/>
            <a:ext cx="331649" cy="518364"/>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Down Arrow 50">
            <a:extLst>
              <a:ext uri="{FF2B5EF4-FFF2-40B4-BE49-F238E27FC236}">
                <a16:creationId xmlns:a16="http://schemas.microsoft.com/office/drawing/2014/main" id="{6138D8E8-ABEB-5343-9B42-B38CE91821F6}"/>
              </a:ext>
            </a:extLst>
          </p:cNvPr>
          <p:cNvSpPr/>
          <p:nvPr/>
        </p:nvSpPr>
        <p:spPr>
          <a:xfrm rot="17027592">
            <a:off x="4539024" y="2776121"/>
            <a:ext cx="358814" cy="2172091"/>
          </a:xfrm>
          <a:prstGeom prst="down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3843BCC5-5C44-B943-A71B-5AC75FE82A28}"/>
              </a:ext>
            </a:extLst>
          </p:cNvPr>
          <p:cNvGrpSpPr/>
          <p:nvPr/>
        </p:nvGrpSpPr>
        <p:grpSpPr>
          <a:xfrm>
            <a:off x="6572026" y="5173652"/>
            <a:ext cx="1546709" cy="1239940"/>
            <a:chOff x="5454524" y="2009903"/>
            <a:chExt cx="1160032" cy="929955"/>
          </a:xfrm>
        </p:grpSpPr>
        <p:sp>
          <p:nvSpPr>
            <p:cNvPr id="57" name="Can 56">
              <a:extLst>
                <a:ext uri="{FF2B5EF4-FFF2-40B4-BE49-F238E27FC236}">
                  <a16:creationId xmlns:a16="http://schemas.microsoft.com/office/drawing/2014/main" id="{1CB16FEC-C3F9-254B-BFBB-7CA80DD47C1A}"/>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58" name="Multidocument 237">
              <a:extLst>
                <a:ext uri="{FF2B5EF4-FFF2-40B4-BE49-F238E27FC236}">
                  <a16:creationId xmlns:a16="http://schemas.microsoft.com/office/drawing/2014/main" id="{5B272924-A6B2-FF4D-B2FC-5BFB50621562}"/>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grpSp>
        <p:nvGrpSpPr>
          <p:cNvPr id="59" name="Group 58">
            <a:extLst>
              <a:ext uri="{FF2B5EF4-FFF2-40B4-BE49-F238E27FC236}">
                <a16:creationId xmlns:a16="http://schemas.microsoft.com/office/drawing/2014/main" id="{349CC67E-C9A0-8646-86F1-B7A46C9879D6}"/>
              </a:ext>
            </a:extLst>
          </p:cNvPr>
          <p:cNvGrpSpPr/>
          <p:nvPr/>
        </p:nvGrpSpPr>
        <p:grpSpPr>
          <a:xfrm>
            <a:off x="6724426" y="5326052"/>
            <a:ext cx="1546709" cy="1239940"/>
            <a:chOff x="5454524" y="2009903"/>
            <a:chExt cx="1160032" cy="929955"/>
          </a:xfrm>
        </p:grpSpPr>
        <p:sp>
          <p:nvSpPr>
            <p:cNvPr id="60" name="Can 59">
              <a:extLst>
                <a:ext uri="{FF2B5EF4-FFF2-40B4-BE49-F238E27FC236}">
                  <a16:creationId xmlns:a16="http://schemas.microsoft.com/office/drawing/2014/main" id="{D90DA1DB-DC7D-094E-A8F1-FABD04702F51}"/>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61" name="Multidocument 237">
              <a:extLst>
                <a:ext uri="{FF2B5EF4-FFF2-40B4-BE49-F238E27FC236}">
                  <a16:creationId xmlns:a16="http://schemas.microsoft.com/office/drawing/2014/main" id="{FD79818D-88A5-7A43-A0D4-6A0A1AEAEE72}"/>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sp>
        <p:nvSpPr>
          <p:cNvPr id="8" name="Oval 7">
            <a:extLst>
              <a:ext uri="{FF2B5EF4-FFF2-40B4-BE49-F238E27FC236}">
                <a16:creationId xmlns:a16="http://schemas.microsoft.com/office/drawing/2014/main" id="{6DE432E5-6909-5B46-B943-44A1FE020208}"/>
              </a:ext>
            </a:extLst>
          </p:cNvPr>
          <p:cNvSpPr/>
          <p:nvPr/>
        </p:nvSpPr>
        <p:spPr>
          <a:xfrm>
            <a:off x="10094701" y="4541286"/>
            <a:ext cx="1688123" cy="214009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Each repository can  support a subset of the open types </a:t>
            </a:r>
          </a:p>
        </p:txBody>
      </p:sp>
    </p:spTree>
    <p:extLst>
      <p:ext uri="{BB962C8B-B14F-4D97-AF65-F5344CB8AC3E}">
        <p14:creationId xmlns:p14="http://schemas.microsoft.com/office/powerpoint/2010/main" val="3847369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D4FB2-A3E4-654B-8B18-150F363ED0A7}"/>
              </a:ext>
            </a:extLst>
          </p:cNvPr>
          <p:cNvSpPr>
            <a:spLocks noGrp="1"/>
          </p:cNvSpPr>
          <p:nvPr>
            <p:ph type="title"/>
          </p:nvPr>
        </p:nvSpPr>
        <p:spPr/>
        <p:txBody>
          <a:bodyPr/>
          <a:lstStyle/>
          <a:p>
            <a:r>
              <a:rPr lang="en-US" dirty="0"/>
              <a:t>The high level architecture </a:t>
            </a:r>
          </a:p>
        </p:txBody>
      </p:sp>
      <p:pic>
        <p:nvPicPr>
          <p:cNvPr id="1026" name="Picture 2" descr="Figure 4">
            <a:extLst>
              <a:ext uri="{FF2B5EF4-FFF2-40B4-BE49-F238E27FC236}">
                <a16:creationId xmlns:a16="http://schemas.microsoft.com/office/drawing/2014/main" id="{579504A3-5616-3F48-875C-E74ECB3BBE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9903" y="1467581"/>
            <a:ext cx="7415255" cy="430100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9EE4D82-94E9-964B-941F-5BA30ADF1ABF}"/>
              </a:ext>
            </a:extLst>
          </p:cNvPr>
          <p:cNvSpPr/>
          <p:nvPr/>
        </p:nvSpPr>
        <p:spPr>
          <a:xfrm>
            <a:off x="1589903" y="5768588"/>
            <a:ext cx="6096000" cy="646331"/>
          </a:xfrm>
          <a:prstGeom prst="rect">
            <a:avLst/>
          </a:prstGeom>
        </p:spPr>
        <p:txBody>
          <a:bodyPr>
            <a:spAutoFit/>
          </a:bodyPr>
          <a:lstStyle/>
          <a:p>
            <a:r>
              <a:rPr lang="en-US" dirty="0"/>
              <a:t>https://</a:t>
            </a:r>
            <a:r>
              <a:rPr lang="en-US" dirty="0" err="1"/>
              <a:t>egeria.odpi.org</a:t>
            </a:r>
            <a:r>
              <a:rPr lang="en-US" dirty="0"/>
              <a:t>/open-metadata-publication/website/planning-guide/</a:t>
            </a:r>
          </a:p>
        </p:txBody>
      </p:sp>
    </p:spTree>
    <p:extLst>
      <p:ext uri="{BB962C8B-B14F-4D97-AF65-F5344CB8AC3E}">
        <p14:creationId xmlns:p14="http://schemas.microsoft.com/office/powerpoint/2010/main" val="1970819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7D1A-4457-3E45-8EFD-EED937CF37DE}"/>
              </a:ext>
            </a:extLst>
          </p:cNvPr>
          <p:cNvSpPr>
            <a:spLocks noGrp="1"/>
          </p:cNvSpPr>
          <p:nvPr>
            <p:ph type="title"/>
          </p:nvPr>
        </p:nvSpPr>
        <p:spPr/>
        <p:txBody>
          <a:bodyPr/>
          <a:lstStyle/>
          <a:p>
            <a:r>
              <a:rPr lang="en-US" dirty="0"/>
              <a:t>Integrate information about data much easier. </a:t>
            </a:r>
          </a:p>
        </p:txBody>
      </p:sp>
      <p:sp>
        <p:nvSpPr>
          <p:cNvPr id="4" name="Rectangle 3">
            <a:extLst>
              <a:ext uri="{FF2B5EF4-FFF2-40B4-BE49-F238E27FC236}">
                <a16:creationId xmlns:a16="http://schemas.microsoft.com/office/drawing/2014/main" id="{19A2A0E1-0E3E-A840-9E68-11420B5FDF4C}"/>
              </a:ext>
            </a:extLst>
          </p:cNvPr>
          <p:cNvSpPr/>
          <p:nvPr/>
        </p:nvSpPr>
        <p:spPr>
          <a:xfrm>
            <a:off x="2350686" y="5653103"/>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78C5363-B716-8443-ABFE-A881136A06AD}"/>
              </a:ext>
            </a:extLst>
          </p:cNvPr>
          <p:cNvSpPr/>
          <p:nvPr/>
        </p:nvSpPr>
        <p:spPr>
          <a:xfrm>
            <a:off x="2977870" y="6192430"/>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351DA17-12E2-7B43-96E5-301B7FF35F91}"/>
              </a:ext>
            </a:extLst>
          </p:cNvPr>
          <p:cNvSpPr/>
          <p:nvPr/>
        </p:nvSpPr>
        <p:spPr>
          <a:xfrm>
            <a:off x="2977870" y="5671862"/>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28BAC4C-EF8A-2D4B-A880-2D61AA7A236D}"/>
              </a:ext>
            </a:extLst>
          </p:cNvPr>
          <p:cNvSpPr/>
          <p:nvPr/>
        </p:nvSpPr>
        <p:spPr>
          <a:xfrm>
            <a:off x="2370920" y="6192430"/>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CA9F30C0-954B-AC4B-9F87-03B959601493}"/>
              </a:ext>
            </a:extLst>
          </p:cNvPr>
          <p:cNvCxnSpPr>
            <a:stCxn id="4" idx="3"/>
          </p:cNvCxnSpPr>
          <p:nvPr/>
        </p:nvCxnSpPr>
        <p:spPr>
          <a:xfrm flipV="1">
            <a:off x="2730513" y="5814880"/>
            <a:ext cx="403981"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4BB511B-6BA0-4A4A-AC63-487BA8FB11C1}"/>
              </a:ext>
            </a:extLst>
          </p:cNvPr>
          <p:cNvCxnSpPr>
            <a:cxnSpLocks/>
          </p:cNvCxnSpPr>
          <p:nvPr/>
        </p:nvCxnSpPr>
        <p:spPr>
          <a:xfrm flipV="1">
            <a:off x="2579847" y="6367114"/>
            <a:ext cx="403981"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AC8384E-87E4-494A-BB2E-4E3622682BCD}"/>
              </a:ext>
            </a:extLst>
          </p:cNvPr>
          <p:cNvCxnSpPr>
            <a:cxnSpLocks/>
          </p:cNvCxnSpPr>
          <p:nvPr/>
        </p:nvCxnSpPr>
        <p:spPr>
          <a:xfrm flipV="1">
            <a:off x="2916202" y="5986040"/>
            <a:ext cx="403981"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4B8F53B-C231-FC4C-B1B0-EA11126013B1}"/>
              </a:ext>
            </a:extLst>
          </p:cNvPr>
          <p:cNvCxnSpPr>
            <a:cxnSpLocks/>
            <a:stCxn id="4" idx="2"/>
          </p:cNvCxnSpPr>
          <p:nvPr/>
        </p:nvCxnSpPr>
        <p:spPr>
          <a:xfrm>
            <a:off x="2540600" y="5976660"/>
            <a:ext cx="0" cy="3587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9857375-297D-C342-ADCC-F95C03D72FE5}"/>
              </a:ext>
            </a:extLst>
          </p:cNvPr>
          <p:cNvCxnSpPr>
            <a:cxnSpLocks/>
          </p:cNvCxnSpPr>
          <p:nvPr/>
        </p:nvCxnSpPr>
        <p:spPr>
          <a:xfrm>
            <a:off x="3126144" y="5986040"/>
            <a:ext cx="0" cy="3587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0306EE-AABE-944F-A956-999F1405F0F1}"/>
              </a:ext>
            </a:extLst>
          </p:cNvPr>
          <p:cNvCxnSpPr>
            <a:cxnSpLocks/>
            <a:stCxn id="6" idx="1"/>
          </p:cNvCxnSpPr>
          <p:nvPr/>
        </p:nvCxnSpPr>
        <p:spPr>
          <a:xfrm flipH="1">
            <a:off x="2640736" y="5833641"/>
            <a:ext cx="337134" cy="511187"/>
          </a:xfrm>
          <a:prstGeom prst="line">
            <a:avLst/>
          </a:prstGeom>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E89B7FF4-B464-1D4C-B570-E7764C8E25B8}"/>
              </a:ext>
            </a:extLst>
          </p:cNvPr>
          <p:cNvSpPr/>
          <p:nvPr/>
        </p:nvSpPr>
        <p:spPr>
          <a:xfrm>
            <a:off x="7628277" y="2594531"/>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155BD4D-CD50-7848-BC3B-C43849EC7795}"/>
              </a:ext>
            </a:extLst>
          </p:cNvPr>
          <p:cNvSpPr/>
          <p:nvPr/>
        </p:nvSpPr>
        <p:spPr>
          <a:xfrm>
            <a:off x="8134058" y="2591914"/>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A1784AC-F891-CC48-9FC7-44AF4E98B757}"/>
              </a:ext>
            </a:extLst>
          </p:cNvPr>
          <p:cNvSpPr/>
          <p:nvPr/>
        </p:nvSpPr>
        <p:spPr>
          <a:xfrm>
            <a:off x="8639839" y="2590133"/>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E40A798-AF5E-D943-921A-AB7D788CD8BF}"/>
              </a:ext>
            </a:extLst>
          </p:cNvPr>
          <p:cNvSpPr/>
          <p:nvPr/>
        </p:nvSpPr>
        <p:spPr>
          <a:xfrm>
            <a:off x="9145620" y="2592998"/>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1D5390B-C80E-8D4C-ADAC-C78CBA95C776}"/>
              </a:ext>
            </a:extLst>
          </p:cNvPr>
          <p:cNvSpPr/>
          <p:nvPr/>
        </p:nvSpPr>
        <p:spPr>
          <a:xfrm>
            <a:off x="8114159" y="3360810"/>
            <a:ext cx="874798" cy="39396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OMRS</a:t>
            </a:r>
          </a:p>
        </p:txBody>
      </p:sp>
      <p:cxnSp>
        <p:nvCxnSpPr>
          <p:cNvPr id="20" name="Straight Connector 19">
            <a:extLst>
              <a:ext uri="{FF2B5EF4-FFF2-40B4-BE49-F238E27FC236}">
                <a16:creationId xmlns:a16="http://schemas.microsoft.com/office/drawing/2014/main" id="{D7557CC0-4352-864C-AAAC-8D00603588D5}"/>
              </a:ext>
            </a:extLst>
          </p:cNvPr>
          <p:cNvCxnSpPr>
            <a:cxnSpLocks/>
            <a:stCxn id="19" idx="0"/>
            <a:endCxn id="15" idx="2"/>
          </p:cNvCxnSpPr>
          <p:nvPr/>
        </p:nvCxnSpPr>
        <p:spPr>
          <a:xfrm flipH="1" flipV="1">
            <a:off x="7818191" y="2918088"/>
            <a:ext cx="733367" cy="442722"/>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921C67E-43B0-2242-930A-A07F48774E3B}"/>
              </a:ext>
            </a:extLst>
          </p:cNvPr>
          <p:cNvCxnSpPr>
            <a:cxnSpLocks/>
            <a:stCxn id="19" idx="0"/>
            <a:endCxn id="16" idx="2"/>
          </p:cNvCxnSpPr>
          <p:nvPr/>
        </p:nvCxnSpPr>
        <p:spPr>
          <a:xfrm flipH="1" flipV="1">
            <a:off x="8323972" y="2915471"/>
            <a:ext cx="227586" cy="445339"/>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47FD382-52A0-8147-8A97-6E8AC6697DF5}"/>
              </a:ext>
            </a:extLst>
          </p:cNvPr>
          <p:cNvCxnSpPr>
            <a:cxnSpLocks/>
            <a:stCxn id="19" idx="0"/>
            <a:endCxn id="17" idx="2"/>
          </p:cNvCxnSpPr>
          <p:nvPr/>
        </p:nvCxnSpPr>
        <p:spPr>
          <a:xfrm flipV="1">
            <a:off x="8551558" y="2913690"/>
            <a:ext cx="278195" cy="4471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4DE465-4974-8E4F-993A-86C0FD48AB51}"/>
              </a:ext>
            </a:extLst>
          </p:cNvPr>
          <p:cNvCxnSpPr>
            <a:cxnSpLocks/>
            <a:stCxn id="19" idx="0"/>
            <a:endCxn id="18" idx="2"/>
          </p:cNvCxnSpPr>
          <p:nvPr/>
        </p:nvCxnSpPr>
        <p:spPr>
          <a:xfrm flipV="1">
            <a:off x="8551558" y="2916555"/>
            <a:ext cx="783976" cy="444255"/>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CBECD9E-726C-F84F-B9D4-9FBB1DBDE0C7}"/>
              </a:ext>
            </a:extLst>
          </p:cNvPr>
          <p:cNvSpPr txBox="1"/>
          <p:nvPr/>
        </p:nvSpPr>
        <p:spPr>
          <a:xfrm>
            <a:off x="2238124" y="5131371"/>
            <a:ext cx="3070712" cy="369332"/>
          </a:xfrm>
          <a:prstGeom prst="rect">
            <a:avLst/>
          </a:prstGeom>
          <a:noFill/>
        </p:spPr>
        <p:txBody>
          <a:bodyPr wrap="none" rtlCol="0">
            <a:spAutoFit/>
          </a:bodyPr>
          <a:lstStyle/>
          <a:p>
            <a:r>
              <a:rPr lang="en-US" dirty="0"/>
              <a:t>Point to point. Many mappings</a:t>
            </a:r>
          </a:p>
        </p:txBody>
      </p:sp>
      <p:sp>
        <p:nvSpPr>
          <p:cNvPr id="29" name="TextBox 28">
            <a:extLst>
              <a:ext uri="{FF2B5EF4-FFF2-40B4-BE49-F238E27FC236}">
                <a16:creationId xmlns:a16="http://schemas.microsoft.com/office/drawing/2014/main" id="{AED03407-BDF3-5244-A120-ADE5048BA89C}"/>
              </a:ext>
            </a:extLst>
          </p:cNvPr>
          <p:cNvSpPr txBox="1"/>
          <p:nvPr/>
        </p:nvSpPr>
        <p:spPr>
          <a:xfrm>
            <a:off x="7523295" y="1948744"/>
            <a:ext cx="2056525" cy="369332"/>
          </a:xfrm>
          <a:prstGeom prst="rect">
            <a:avLst/>
          </a:prstGeom>
          <a:noFill/>
        </p:spPr>
        <p:txBody>
          <a:bodyPr wrap="none" rtlCol="0">
            <a:spAutoFit/>
          </a:bodyPr>
          <a:lstStyle/>
          <a:p>
            <a:r>
              <a:rPr lang="en-US" dirty="0"/>
              <a:t>Map once to OMRS </a:t>
            </a:r>
          </a:p>
        </p:txBody>
      </p:sp>
      <p:grpSp>
        <p:nvGrpSpPr>
          <p:cNvPr id="33" name="Group 32">
            <a:extLst>
              <a:ext uri="{FF2B5EF4-FFF2-40B4-BE49-F238E27FC236}">
                <a16:creationId xmlns:a16="http://schemas.microsoft.com/office/drawing/2014/main" id="{FD5EC47D-E33B-1A42-A5C1-8848556FE4E0}"/>
              </a:ext>
            </a:extLst>
          </p:cNvPr>
          <p:cNvGrpSpPr/>
          <p:nvPr/>
        </p:nvGrpSpPr>
        <p:grpSpPr>
          <a:xfrm>
            <a:off x="10433132" y="2329394"/>
            <a:ext cx="613080" cy="199080"/>
            <a:chOff x="10433132" y="2329394"/>
            <a:chExt cx="613080" cy="199080"/>
          </a:xfrm>
        </p:grpSpPr>
        <mc:AlternateContent xmlns:mc="http://schemas.openxmlformats.org/markup-compatibility/2006" xmlns:p14="http://schemas.microsoft.com/office/powerpoint/2010/main">
          <mc:Choice Requires="p14">
            <p:contentPart p14:bwMode="auto" r:id="rId2">
              <p14:nvContentPartPr>
                <p14:cNvPr id="30" name="Ink 29">
                  <a:extLst>
                    <a:ext uri="{FF2B5EF4-FFF2-40B4-BE49-F238E27FC236}">
                      <a16:creationId xmlns:a16="http://schemas.microsoft.com/office/drawing/2014/main" id="{0E74EA88-FA37-7044-9EA5-8DB35DA2656E}"/>
                    </a:ext>
                  </a:extLst>
                </p14:cNvPr>
                <p14:cNvContentPartPr/>
                <p14:nvPr/>
              </p14:nvContentPartPr>
              <p14:xfrm>
                <a:off x="10433132" y="2341274"/>
                <a:ext cx="116640" cy="187200"/>
              </p14:xfrm>
            </p:contentPart>
          </mc:Choice>
          <mc:Fallback xmlns="">
            <p:pic>
              <p:nvPicPr>
                <p:cNvPr id="30" name="Ink 29">
                  <a:extLst>
                    <a:ext uri="{FF2B5EF4-FFF2-40B4-BE49-F238E27FC236}">
                      <a16:creationId xmlns:a16="http://schemas.microsoft.com/office/drawing/2014/main" id="{0E74EA88-FA37-7044-9EA5-8DB35DA2656E}"/>
                    </a:ext>
                  </a:extLst>
                </p:cNvPr>
                <p:cNvPicPr/>
                <p:nvPr/>
              </p:nvPicPr>
              <p:blipFill>
                <a:blip r:embed="rId3"/>
                <a:stretch>
                  <a:fillRect/>
                </a:stretch>
              </p:blipFill>
              <p:spPr>
                <a:xfrm>
                  <a:off x="10424492" y="2332634"/>
                  <a:ext cx="134280" cy="2048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1" name="Ink 30">
                  <a:extLst>
                    <a:ext uri="{FF2B5EF4-FFF2-40B4-BE49-F238E27FC236}">
                      <a16:creationId xmlns:a16="http://schemas.microsoft.com/office/drawing/2014/main" id="{FA04E67D-FAD2-F341-A103-6CE018ABC6B0}"/>
                    </a:ext>
                  </a:extLst>
                </p14:cNvPr>
                <p14:cNvContentPartPr/>
                <p14:nvPr/>
              </p14:nvContentPartPr>
              <p14:xfrm>
                <a:off x="10883492" y="2329394"/>
                <a:ext cx="162720" cy="177840"/>
              </p14:xfrm>
            </p:contentPart>
          </mc:Choice>
          <mc:Fallback xmlns="">
            <p:pic>
              <p:nvPicPr>
                <p:cNvPr id="31" name="Ink 30">
                  <a:extLst>
                    <a:ext uri="{FF2B5EF4-FFF2-40B4-BE49-F238E27FC236}">
                      <a16:creationId xmlns:a16="http://schemas.microsoft.com/office/drawing/2014/main" id="{FA04E67D-FAD2-F341-A103-6CE018ABC6B0}"/>
                    </a:ext>
                  </a:extLst>
                </p:cNvPr>
                <p:cNvPicPr/>
                <p:nvPr/>
              </p:nvPicPr>
              <p:blipFill>
                <a:blip r:embed="rId5"/>
                <a:stretch>
                  <a:fillRect/>
                </a:stretch>
              </p:blipFill>
              <p:spPr>
                <a:xfrm>
                  <a:off x="10874852" y="2320754"/>
                  <a:ext cx="180360" cy="195480"/>
                </a:xfrm>
                <a:prstGeom prst="rect">
                  <a:avLst/>
                </a:prstGeom>
              </p:spPr>
            </p:pic>
          </mc:Fallback>
        </mc:AlternateContent>
      </p:grpSp>
      <p:grpSp>
        <p:nvGrpSpPr>
          <p:cNvPr id="37" name="Group 36">
            <a:extLst>
              <a:ext uri="{FF2B5EF4-FFF2-40B4-BE49-F238E27FC236}">
                <a16:creationId xmlns:a16="http://schemas.microsoft.com/office/drawing/2014/main" id="{73E382A8-69FD-E64A-A56F-0027D9CC4906}"/>
              </a:ext>
            </a:extLst>
          </p:cNvPr>
          <p:cNvGrpSpPr/>
          <p:nvPr/>
        </p:nvGrpSpPr>
        <p:grpSpPr>
          <a:xfrm>
            <a:off x="5344588" y="2019906"/>
            <a:ext cx="839160" cy="137880"/>
            <a:chOff x="4810292" y="2653034"/>
            <a:chExt cx="839160" cy="137880"/>
          </a:xfrm>
        </p:grpSpPr>
        <mc:AlternateContent xmlns:mc="http://schemas.openxmlformats.org/markup-compatibility/2006" xmlns:p14="http://schemas.microsoft.com/office/powerpoint/2010/main">
          <mc:Choice Requires="p14">
            <p:contentPart p14:bwMode="auto" r:id="rId6">
              <p14:nvContentPartPr>
                <p14:cNvPr id="34" name="Ink 33">
                  <a:extLst>
                    <a:ext uri="{FF2B5EF4-FFF2-40B4-BE49-F238E27FC236}">
                      <a16:creationId xmlns:a16="http://schemas.microsoft.com/office/drawing/2014/main" id="{E3331023-DD14-D348-9125-13E7B6442D10}"/>
                    </a:ext>
                  </a:extLst>
                </p14:cNvPr>
                <p14:cNvContentPartPr/>
                <p14:nvPr/>
              </p14:nvContentPartPr>
              <p14:xfrm>
                <a:off x="4810292" y="2692634"/>
                <a:ext cx="157320" cy="98280"/>
              </p14:xfrm>
            </p:contentPart>
          </mc:Choice>
          <mc:Fallback xmlns="">
            <p:pic>
              <p:nvPicPr>
                <p:cNvPr id="34" name="Ink 33">
                  <a:extLst>
                    <a:ext uri="{FF2B5EF4-FFF2-40B4-BE49-F238E27FC236}">
                      <a16:creationId xmlns:a16="http://schemas.microsoft.com/office/drawing/2014/main" id="{E3331023-DD14-D348-9125-13E7B6442D10}"/>
                    </a:ext>
                  </a:extLst>
                </p:cNvPr>
                <p:cNvPicPr/>
                <p:nvPr/>
              </p:nvPicPr>
              <p:blipFill>
                <a:blip r:embed="rId9"/>
                <a:stretch>
                  <a:fillRect/>
                </a:stretch>
              </p:blipFill>
              <p:spPr>
                <a:xfrm>
                  <a:off x="4801292" y="2683994"/>
                  <a:ext cx="174960" cy="1159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5" name="Ink 34">
                  <a:extLst>
                    <a:ext uri="{FF2B5EF4-FFF2-40B4-BE49-F238E27FC236}">
                      <a16:creationId xmlns:a16="http://schemas.microsoft.com/office/drawing/2014/main" id="{2CC34AAA-A6BC-E548-ABB2-9C8975AB12C2}"/>
                    </a:ext>
                  </a:extLst>
                </p14:cNvPr>
                <p14:cNvContentPartPr/>
                <p14:nvPr/>
              </p14:nvContentPartPr>
              <p14:xfrm>
                <a:off x="5470532" y="2653034"/>
                <a:ext cx="178920" cy="120960"/>
              </p14:xfrm>
            </p:contentPart>
          </mc:Choice>
          <mc:Fallback xmlns="">
            <p:pic>
              <p:nvPicPr>
                <p:cNvPr id="35" name="Ink 34">
                  <a:extLst>
                    <a:ext uri="{FF2B5EF4-FFF2-40B4-BE49-F238E27FC236}">
                      <a16:creationId xmlns:a16="http://schemas.microsoft.com/office/drawing/2014/main" id="{2CC34AAA-A6BC-E548-ABB2-9C8975AB12C2}"/>
                    </a:ext>
                  </a:extLst>
                </p:cNvPr>
                <p:cNvPicPr/>
                <p:nvPr/>
              </p:nvPicPr>
              <p:blipFill>
                <a:blip r:embed="rId11"/>
                <a:stretch>
                  <a:fillRect/>
                </a:stretch>
              </p:blipFill>
              <p:spPr>
                <a:xfrm>
                  <a:off x="5461892" y="2644394"/>
                  <a:ext cx="196560" cy="1386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2">
            <p14:nvContentPartPr>
              <p14:cNvPr id="36" name="Ink 35">
                <a:extLst>
                  <a:ext uri="{FF2B5EF4-FFF2-40B4-BE49-F238E27FC236}">
                    <a16:creationId xmlns:a16="http://schemas.microsoft.com/office/drawing/2014/main" id="{29206D77-8DA1-C249-B714-97847192E992}"/>
                  </a:ext>
                </a:extLst>
              </p14:cNvPr>
              <p14:cNvContentPartPr/>
              <p14:nvPr/>
            </p14:nvContentPartPr>
            <p14:xfrm>
              <a:off x="5171788" y="2927466"/>
              <a:ext cx="1146600" cy="169560"/>
            </p14:xfrm>
          </p:contentPart>
        </mc:Choice>
        <mc:Fallback xmlns="">
          <p:pic>
            <p:nvPicPr>
              <p:cNvPr id="36" name="Ink 35">
                <a:extLst>
                  <a:ext uri="{FF2B5EF4-FFF2-40B4-BE49-F238E27FC236}">
                    <a16:creationId xmlns:a16="http://schemas.microsoft.com/office/drawing/2014/main" id="{29206D77-8DA1-C249-B714-97847192E992}"/>
                  </a:ext>
                </a:extLst>
              </p:cNvPr>
              <p:cNvPicPr/>
              <p:nvPr/>
            </p:nvPicPr>
            <p:blipFill>
              <a:blip r:embed="rId13"/>
              <a:stretch>
                <a:fillRect/>
              </a:stretch>
            </p:blipFill>
            <p:spPr>
              <a:xfrm>
                <a:off x="5162785" y="2918485"/>
                <a:ext cx="1164246" cy="187163"/>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 name="Ink 37">
                <a:extLst>
                  <a:ext uri="{FF2B5EF4-FFF2-40B4-BE49-F238E27FC236}">
                    <a16:creationId xmlns:a16="http://schemas.microsoft.com/office/drawing/2014/main" id="{F74601B7-7FDF-B645-A72C-42A380039917}"/>
                  </a:ext>
                </a:extLst>
              </p14:cNvPr>
              <p14:cNvContentPartPr/>
              <p14:nvPr/>
            </p14:nvContentPartPr>
            <p14:xfrm>
              <a:off x="1075292" y="960674"/>
              <a:ext cx="3600" cy="360"/>
            </p14:xfrm>
          </p:contentPart>
        </mc:Choice>
        <mc:Fallback xmlns="">
          <p:pic>
            <p:nvPicPr>
              <p:cNvPr id="38" name="Ink 37">
                <a:extLst>
                  <a:ext uri="{FF2B5EF4-FFF2-40B4-BE49-F238E27FC236}">
                    <a16:creationId xmlns:a16="http://schemas.microsoft.com/office/drawing/2014/main" id="{F74601B7-7FDF-B645-A72C-42A380039917}"/>
                  </a:ext>
                </a:extLst>
              </p:cNvPr>
              <p:cNvPicPr/>
              <p:nvPr/>
            </p:nvPicPr>
            <p:blipFill>
              <a:blip r:embed="rId15"/>
              <a:stretch>
                <a:fillRect/>
              </a:stretch>
            </p:blipFill>
            <p:spPr>
              <a:xfrm>
                <a:off x="1066292" y="952034"/>
                <a:ext cx="212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2" name="Ink 41">
                <a:extLst>
                  <a:ext uri="{FF2B5EF4-FFF2-40B4-BE49-F238E27FC236}">
                    <a16:creationId xmlns:a16="http://schemas.microsoft.com/office/drawing/2014/main" id="{C355009F-3EE1-4E42-8634-A9454CDEB8D4}"/>
                  </a:ext>
                </a:extLst>
              </p14:cNvPr>
              <p14:cNvContentPartPr/>
              <p14:nvPr/>
            </p14:nvContentPartPr>
            <p14:xfrm>
              <a:off x="2384972" y="1047794"/>
              <a:ext cx="360" cy="360"/>
            </p14:xfrm>
          </p:contentPart>
        </mc:Choice>
        <mc:Fallback xmlns="">
          <p:pic>
            <p:nvPicPr>
              <p:cNvPr id="42" name="Ink 41">
                <a:extLst>
                  <a:ext uri="{FF2B5EF4-FFF2-40B4-BE49-F238E27FC236}">
                    <a16:creationId xmlns:a16="http://schemas.microsoft.com/office/drawing/2014/main" id="{C355009F-3EE1-4E42-8634-A9454CDEB8D4}"/>
                  </a:ext>
                </a:extLst>
              </p:cNvPr>
              <p:cNvPicPr/>
              <p:nvPr/>
            </p:nvPicPr>
            <p:blipFill>
              <a:blip r:embed="rId15"/>
              <a:stretch>
                <a:fillRect/>
              </a:stretch>
            </p:blipFill>
            <p:spPr>
              <a:xfrm>
                <a:off x="2375972" y="1038794"/>
                <a:ext cx="18000" cy="18000"/>
              </a:xfrm>
              <a:prstGeom prst="rect">
                <a:avLst/>
              </a:prstGeom>
            </p:spPr>
          </p:pic>
        </mc:Fallback>
      </mc:AlternateContent>
      <p:grpSp>
        <p:nvGrpSpPr>
          <p:cNvPr id="45" name="Group 44">
            <a:extLst>
              <a:ext uri="{FF2B5EF4-FFF2-40B4-BE49-F238E27FC236}">
                <a16:creationId xmlns:a16="http://schemas.microsoft.com/office/drawing/2014/main" id="{AC0EAF69-6D44-EE47-96C2-56C578EE8A50}"/>
              </a:ext>
            </a:extLst>
          </p:cNvPr>
          <p:cNvGrpSpPr/>
          <p:nvPr/>
        </p:nvGrpSpPr>
        <p:grpSpPr>
          <a:xfrm>
            <a:off x="1136852" y="1033754"/>
            <a:ext cx="360" cy="360"/>
            <a:chOff x="1136852" y="1033754"/>
            <a:chExt cx="360" cy="360"/>
          </a:xfrm>
        </p:grpSpPr>
        <mc:AlternateContent xmlns:mc="http://schemas.openxmlformats.org/markup-compatibility/2006" xmlns:p14="http://schemas.microsoft.com/office/powerpoint/2010/main">
          <mc:Choice Requires="p14">
            <p:contentPart p14:bwMode="auto" r:id="rId17">
              <p14:nvContentPartPr>
                <p14:cNvPr id="43" name="Ink 42">
                  <a:extLst>
                    <a:ext uri="{FF2B5EF4-FFF2-40B4-BE49-F238E27FC236}">
                      <a16:creationId xmlns:a16="http://schemas.microsoft.com/office/drawing/2014/main" id="{F778699C-CB06-6640-A9C4-A68A20D9E209}"/>
                    </a:ext>
                  </a:extLst>
                </p14:cNvPr>
                <p14:cNvContentPartPr/>
                <p14:nvPr/>
              </p14:nvContentPartPr>
              <p14:xfrm>
                <a:off x="1136852" y="1033754"/>
                <a:ext cx="360" cy="360"/>
              </p14:xfrm>
            </p:contentPart>
          </mc:Choice>
          <mc:Fallback xmlns="">
            <p:pic>
              <p:nvPicPr>
                <p:cNvPr id="43" name="Ink 42">
                  <a:extLst>
                    <a:ext uri="{FF2B5EF4-FFF2-40B4-BE49-F238E27FC236}">
                      <a16:creationId xmlns:a16="http://schemas.microsoft.com/office/drawing/2014/main" id="{F778699C-CB06-6640-A9C4-A68A20D9E209}"/>
                    </a:ext>
                  </a:extLst>
                </p:cNvPr>
                <p:cNvPicPr/>
                <p:nvPr/>
              </p:nvPicPr>
              <p:blipFill>
                <a:blip r:embed="rId15"/>
                <a:stretch>
                  <a:fillRect/>
                </a:stretch>
              </p:blipFill>
              <p:spPr>
                <a:xfrm>
                  <a:off x="1127852" y="1025114"/>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4" name="Ink 43">
                  <a:extLst>
                    <a:ext uri="{FF2B5EF4-FFF2-40B4-BE49-F238E27FC236}">
                      <a16:creationId xmlns:a16="http://schemas.microsoft.com/office/drawing/2014/main" id="{7B05866E-FEE6-3849-B51D-83D20DA1A59D}"/>
                    </a:ext>
                  </a:extLst>
                </p14:cNvPr>
                <p14:cNvContentPartPr/>
                <p14:nvPr/>
              </p14:nvContentPartPr>
              <p14:xfrm>
                <a:off x="1136852" y="1033754"/>
                <a:ext cx="360" cy="360"/>
              </p14:xfrm>
            </p:contentPart>
          </mc:Choice>
          <mc:Fallback xmlns="">
            <p:pic>
              <p:nvPicPr>
                <p:cNvPr id="44" name="Ink 43">
                  <a:extLst>
                    <a:ext uri="{FF2B5EF4-FFF2-40B4-BE49-F238E27FC236}">
                      <a16:creationId xmlns:a16="http://schemas.microsoft.com/office/drawing/2014/main" id="{7B05866E-FEE6-3849-B51D-83D20DA1A59D}"/>
                    </a:ext>
                  </a:extLst>
                </p:cNvPr>
                <p:cNvPicPr/>
                <p:nvPr/>
              </p:nvPicPr>
              <p:blipFill>
                <a:blip r:embed="rId15"/>
                <a:stretch>
                  <a:fillRect/>
                </a:stretch>
              </p:blipFill>
              <p:spPr>
                <a:xfrm>
                  <a:off x="1127852" y="1025114"/>
                  <a:ext cx="18000" cy="18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9">
            <p14:nvContentPartPr>
              <p14:cNvPr id="46" name="Ink 45">
                <a:extLst>
                  <a:ext uri="{FF2B5EF4-FFF2-40B4-BE49-F238E27FC236}">
                    <a16:creationId xmlns:a16="http://schemas.microsoft.com/office/drawing/2014/main" id="{C10C1388-1F64-7A42-80E4-23D2D0F3592A}"/>
                  </a:ext>
                </a:extLst>
              </p14:cNvPr>
              <p14:cNvContentPartPr/>
              <p14:nvPr/>
            </p14:nvContentPartPr>
            <p14:xfrm>
              <a:off x="5413292" y="1058594"/>
              <a:ext cx="360" cy="10080"/>
            </p14:xfrm>
          </p:contentPart>
        </mc:Choice>
        <mc:Fallback xmlns="">
          <p:pic>
            <p:nvPicPr>
              <p:cNvPr id="46" name="Ink 45">
                <a:extLst>
                  <a:ext uri="{FF2B5EF4-FFF2-40B4-BE49-F238E27FC236}">
                    <a16:creationId xmlns:a16="http://schemas.microsoft.com/office/drawing/2014/main" id="{C10C1388-1F64-7A42-80E4-23D2D0F3592A}"/>
                  </a:ext>
                </a:extLst>
              </p:cNvPr>
              <p:cNvPicPr/>
              <p:nvPr/>
            </p:nvPicPr>
            <p:blipFill>
              <a:blip r:embed="rId20"/>
              <a:stretch>
                <a:fillRect/>
              </a:stretch>
            </p:blipFill>
            <p:spPr>
              <a:xfrm>
                <a:off x="5404292" y="1049594"/>
                <a:ext cx="18000" cy="27720"/>
              </a:xfrm>
              <a:prstGeom prst="rect">
                <a:avLst/>
              </a:prstGeom>
            </p:spPr>
          </p:pic>
        </mc:Fallback>
      </mc:AlternateContent>
      <p:grpSp>
        <p:nvGrpSpPr>
          <p:cNvPr id="49" name="Group 48">
            <a:extLst>
              <a:ext uri="{FF2B5EF4-FFF2-40B4-BE49-F238E27FC236}">
                <a16:creationId xmlns:a16="http://schemas.microsoft.com/office/drawing/2014/main" id="{F97EAE08-5076-6D4B-A570-F3B226A2A2CF}"/>
              </a:ext>
            </a:extLst>
          </p:cNvPr>
          <p:cNvGrpSpPr/>
          <p:nvPr/>
        </p:nvGrpSpPr>
        <p:grpSpPr>
          <a:xfrm>
            <a:off x="9440972" y="1094594"/>
            <a:ext cx="360" cy="360"/>
            <a:chOff x="9440972" y="1094594"/>
            <a:chExt cx="360" cy="360"/>
          </a:xfrm>
        </p:grpSpPr>
        <mc:AlternateContent xmlns:mc="http://schemas.openxmlformats.org/markup-compatibility/2006" xmlns:p14="http://schemas.microsoft.com/office/powerpoint/2010/main">
          <mc:Choice Requires="p14">
            <p:contentPart p14:bwMode="auto" r:id="rId21">
              <p14:nvContentPartPr>
                <p14:cNvPr id="47" name="Ink 46">
                  <a:extLst>
                    <a:ext uri="{FF2B5EF4-FFF2-40B4-BE49-F238E27FC236}">
                      <a16:creationId xmlns:a16="http://schemas.microsoft.com/office/drawing/2014/main" id="{2F18DCE4-1887-6D4A-8979-14334123A982}"/>
                    </a:ext>
                  </a:extLst>
                </p14:cNvPr>
                <p14:cNvContentPartPr/>
                <p14:nvPr/>
              </p14:nvContentPartPr>
              <p14:xfrm>
                <a:off x="9440972" y="1094594"/>
                <a:ext cx="360" cy="360"/>
              </p14:xfrm>
            </p:contentPart>
          </mc:Choice>
          <mc:Fallback xmlns="">
            <p:pic>
              <p:nvPicPr>
                <p:cNvPr id="47" name="Ink 46">
                  <a:extLst>
                    <a:ext uri="{FF2B5EF4-FFF2-40B4-BE49-F238E27FC236}">
                      <a16:creationId xmlns:a16="http://schemas.microsoft.com/office/drawing/2014/main" id="{2F18DCE4-1887-6D4A-8979-14334123A982}"/>
                    </a:ext>
                  </a:extLst>
                </p:cNvPr>
                <p:cNvPicPr/>
                <p:nvPr/>
              </p:nvPicPr>
              <p:blipFill>
                <a:blip r:embed="rId15"/>
                <a:stretch>
                  <a:fillRect/>
                </a:stretch>
              </p:blipFill>
              <p:spPr>
                <a:xfrm>
                  <a:off x="9431972" y="1085594"/>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10C1960A-0938-1E4F-B4B3-061E41876D1B}"/>
                    </a:ext>
                  </a:extLst>
                </p14:cNvPr>
                <p14:cNvContentPartPr/>
                <p14:nvPr/>
              </p14:nvContentPartPr>
              <p14:xfrm>
                <a:off x="9440972" y="1094594"/>
                <a:ext cx="360" cy="360"/>
              </p14:xfrm>
            </p:contentPart>
          </mc:Choice>
          <mc:Fallback xmlns="">
            <p:pic>
              <p:nvPicPr>
                <p:cNvPr id="48" name="Ink 47">
                  <a:extLst>
                    <a:ext uri="{FF2B5EF4-FFF2-40B4-BE49-F238E27FC236}">
                      <a16:creationId xmlns:a16="http://schemas.microsoft.com/office/drawing/2014/main" id="{10C1960A-0938-1E4F-B4B3-061E41876D1B}"/>
                    </a:ext>
                  </a:extLst>
                </p:cNvPr>
                <p:cNvPicPr/>
                <p:nvPr/>
              </p:nvPicPr>
              <p:blipFill>
                <a:blip r:embed="rId15"/>
                <a:stretch>
                  <a:fillRect/>
                </a:stretch>
              </p:blipFill>
              <p:spPr>
                <a:xfrm>
                  <a:off x="9431972" y="1085594"/>
                  <a:ext cx="18000" cy="18000"/>
                </a:xfrm>
                <a:prstGeom prst="rect">
                  <a:avLst/>
                </a:prstGeom>
              </p:spPr>
            </p:pic>
          </mc:Fallback>
        </mc:AlternateContent>
      </p:grpSp>
      <p:sp>
        <p:nvSpPr>
          <p:cNvPr id="51" name="Oval 50">
            <a:extLst>
              <a:ext uri="{FF2B5EF4-FFF2-40B4-BE49-F238E27FC236}">
                <a16:creationId xmlns:a16="http://schemas.microsoft.com/office/drawing/2014/main" id="{8E953A6B-4A42-BC4B-ACF1-CB086EC747C1}"/>
              </a:ext>
            </a:extLst>
          </p:cNvPr>
          <p:cNvSpPr/>
          <p:nvPr/>
        </p:nvSpPr>
        <p:spPr>
          <a:xfrm>
            <a:off x="6991643" y="4797083"/>
            <a:ext cx="1796913" cy="11676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Dynamic</a:t>
            </a:r>
          </a:p>
          <a:p>
            <a:pPr algn="ctr"/>
            <a:r>
              <a:rPr lang="en-US" dirty="0"/>
              <a:t>(federated queries)</a:t>
            </a:r>
          </a:p>
        </p:txBody>
      </p:sp>
      <p:sp>
        <p:nvSpPr>
          <p:cNvPr id="54" name="Oval 53">
            <a:extLst>
              <a:ext uri="{FF2B5EF4-FFF2-40B4-BE49-F238E27FC236}">
                <a16:creationId xmlns:a16="http://schemas.microsoft.com/office/drawing/2014/main" id="{70019B46-3290-EF40-8A74-C76C4B60040A}"/>
              </a:ext>
            </a:extLst>
          </p:cNvPr>
          <p:cNvSpPr/>
          <p:nvPr/>
        </p:nvSpPr>
        <p:spPr>
          <a:xfrm>
            <a:off x="146794" y="5364356"/>
            <a:ext cx="1980116" cy="8113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One off - Point in time import</a:t>
            </a:r>
          </a:p>
        </p:txBody>
      </p:sp>
      <p:cxnSp>
        <p:nvCxnSpPr>
          <p:cNvPr id="58" name="Straight Connector 57">
            <a:extLst>
              <a:ext uri="{FF2B5EF4-FFF2-40B4-BE49-F238E27FC236}">
                <a16:creationId xmlns:a16="http://schemas.microsoft.com/office/drawing/2014/main" id="{47CB6151-125D-4642-ADD5-38EAFFE578F3}"/>
              </a:ext>
            </a:extLst>
          </p:cNvPr>
          <p:cNvCxnSpPr>
            <a:cxnSpLocks/>
          </p:cNvCxnSpPr>
          <p:nvPr/>
        </p:nvCxnSpPr>
        <p:spPr>
          <a:xfrm>
            <a:off x="6696222" y="1448972"/>
            <a:ext cx="0" cy="4726745"/>
          </a:xfrm>
          <a:prstGeom prst="line">
            <a:avLst/>
          </a:prstGeom>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5069BA20-3670-2540-9015-7B13558EA258}"/>
              </a:ext>
            </a:extLst>
          </p:cNvPr>
          <p:cNvSpPr txBox="1"/>
          <p:nvPr/>
        </p:nvSpPr>
        <p:spPr>
          <a:xfrm>
            <a:off x="8350708" y="1406459"/>
            <a:ext cx="1355628" cy="369332"/>
          </a:xfrm>
          <a:prstGeom prst="rect">
            <a:avLst/>
          </a:prstGeom>
          <a:noFill/>
        </p:spPr>
        <p:txBody>
          <a:bodyPr wrap="none" rtlCol="0">
            <a:spAutoFit/>
          </a:bodyPr>
          <a:lstStyle/>
          <a:p>
            <a:r>
              <a:rPr lang="en-US" dirty="0"/>
              <a:t>Egeria world</a:t>
            </a:r>
          </a:p>
        </p:txBody>
      </p:sp>
      <p:sp>
        <p:nvSpPr>
          <p:cNvPr id="62" name="TextBox 61">
            <a:extLst>
              <a:ext uri="{FF2B5EF4-FFF2-40B4-BE49-F238E27FC236}">
                <a16:creationId xmlns:a16="http://schemas.microsoft.com/office/drawing/2014/main" id="{58C2DFD6-1112-E845-93CE-D876E0843240}"/>
              </a:ext>
            </a:extLst>
          </p:cNvPr>
          <p:cNvSpPr txBox="1"/>
          <p:nvPr/>
        </p:nvSpPr>
        <p:spPr>
          <a:xfrm>
            <a:off x="2248337" y="1491562"/>
            <a:ext cx="2314416" cy="369332"/>
          </a:xfrm>
          <a:prstGeom prst="rect">
            <a:avLst/>
          </a:prstGeom>
          <a:noFill/>
        </p:spPr>
        <p:txBody>
          <a:bodyPr wrap="none" rtlCol="0">
            <a:spAutoFit/>
          </a:bodyPr>
          <a:lstStyle/>
          <a:p>
            <a:r>
              <a:rPr lang="en-US" dirty="0"/>
              <a:t>Patterns before Egeria </a:t>
            </a:r>
          </a:p>
        </p:txBody>
      </p:sp>
      <p:sp>
        <p:nvSpPr>
          <p:cNvPr id="64" name="Oval 63">
            <a:extLst>
              <a:ext uri="{FF2B5EF4-FFF2-40B4-BE49-F238E27FC236}">
                <a16:creationId xmlns:a16="http://schemas.microsoft.com/office/drawing/2014/main" id="{81DF3414-0A40-4B4F-A503-DBFD47B36B78}"/>
              </a:ext>
            </a:extLst>
          </p:cNvPr>
          <p:cNvSpPr/>
          <p:nvPr/>
        </p:nvSpPr>
        <p:spPr>
          <a:xfrm>
            <a:off x="9390633" y="4596505"/>
            <a:ext cx="2423625" cy="13255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Base API to build higher level API (e.g. OMAS) </a:t>
            </a:r>
          </a:p>
        </p:txBody>
      </p:sp>
      <p:cxnSp>
        <p:nvCxnSpPr>
          <p:cNvPr id="80" name="Straight Connector 79">
            <a:extLst>
              <a:ext uri="{FF2B5EF4-FFF2-40B4-BE49-F238E27FC236}">
                <a16:creationId xmlns:a16="http://schemas.microsoft.com/office/drawing/2014/main" id="{236285E7-9784-A74E-AA8E-1A4E80317DCA}"/>
              </a:ext>
            </a:extLst>
          </p:cNvPr>
          <p:cNvCxnSpPr>
            <a:cxnSpLocks/>
          </p:cNvCxnSpPr>
          <p:nvPr/>
        </p:nvCxnSpPr>
        <p:spPr>
          <a:xfrm>
            <a:off x="2726289" y="6147820"/>
            <a:ext cx="0" cy="3587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59C8AEC-F509-2A4E-B613-3FDF25C28E88}"/>
              </a:ext>
            </a:extLst>
          </p:cNvPr>
          <p:cNvCxnSpPr>
            <a:cxnSpLocks/>
          </p:cNvCxnSpPr>
          <p:nvPr/>
        </p:nvCxnSpPr>
        <p:spPr>
          <a:xfrm>
            <a:off x="3278544" y="6138440"/>
            <a:ext cx="0" cy="3587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4E7F386-8CE2-934F-849F-C97981EC2594}"/>
              </a:ext>
            </a:extLst>
          </p:cNvPr>
          <p:cNvCxnSpPr>
            <a:cxnSpLocks/>
            <a:endCxn id="4" idx="1"/>
          </p:cNvCxnSpPr>
          <p:nvPr/>
        </p:nvCxnSpPr>
        <p:spPr>
          <a:xfrm flipH="1" flipV="1">
            <a:off x="2350686" y="5814882"/>
            <a:ext cx="695055" cy="412740"/>
          </a:xfrm>
          <a:prstGeom prst="line">
            <a:avLst/>
          </a:prstGeom>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7F36BB54-127D-A745-9937-5966E1AE0306}"/>
              </a:ext>
            </a:extLst>
          </p:cNvPr>
          <p:cNvSpPr/>
          <p:nvPr/>
        </p:nvSpPr>
        <p:spPr>
          <a:xfrm>
            <a:off x="0" y="2318076"/>
            <a:ext cx="1980116" cy="8113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Silos</a:t>
            </a:r>
          </a:p>
        </p:txBody>
      </p:sp>
      <p:sp>
        <p:nvSpPr>
          <p:cNvPr id="90" name="Rectangle 89">
            <a:extLst>
              <a:ext uri="{FF2B5EF4-FFF2-40B4-BE49-F238E27FC236}">
                <a16:creationId xmlns:a16="http://schemas.microsoft.com/office/drawing/2014/main" id="{1817D440-A26E-9449-B475-F0EAEF6187B3}"/>
              </a:ext>
            </a:extLst>
          </p:cNvPr>
          <p:cNvSpPr/>
          <p:nvPr/>
        </p:nvSpPr>
        <p:spPr>
          <a:xfrm>
            <a:off x="2301361" y="3094575"/>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6D56CCDB-8B6C-9342-B2C0-417E85572FA1}"/>
              </a:ext>
            </a:extLst>
          </p:cNvPr>
          <p:cNvSpPr/>
          <p:nvPr/>
        </p:nvSpPr>
        <p:spPr>
          <a:xfrm>
            <a:off x="1925435" y="3571682"/>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9B2DD198-57FA-DA4B-B9E1-9B92420449BC}"/>
              </a:ext>
            </a:extLst>
          </p:cNvPr>
          <p:cNvSpPr/>
          <p:nvPr/>
        </p:nvSpPr>
        <p:spPr>
          <a:xfrm>
            <a:off x="3327389" y="2874680"/>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92FE70D2-875E-FD42-9837-38347DFBDD13}"/>
              </a:ext>
            </a:extLst>
          </p:cNvPr>
          <p:cNvSpPr/>
          <p:nvPr/>
        </p:nvSpPr>
        <p:spPr>
          <a:xfrm>
            <a:off x="3278544" y="3841246"/>
            <a:ext cx="379827" cy="32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Connector 95">
            <a:extLst>
              <a:ext uri="{FF2B5EF4-FFF2-40B4-BE49-F238E27FC236}">
                <a16:creationId xmlns:a16="http://schemas.microsoft.com/office/drawing/2014/main" id="{353FBDA4-12FA-F740-A343-19D3A06577F7}"/>
              </a:ext>
            </a:extLst>
          </p:cNvPr>
          <p:cNvCxnSpPr>
            <a:cxnSpLocks/>
            <a:stCxn id="90" idx="2"/>
          </p:cNvCxnSpPr>
          <p:nvPr/>
        </p:nvCxnSpPr>
        <p:spPr>
          <a:xfrm flipH="1">
            <a:off x="2091756" y="3418132"/>
            <a:ext cx="399519" cy="336647"/>
          </a:xfrm>
          <a:prstGeom prst="line">
            <a:avLst/>
          </a:prstGeom>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34D10593-E414-2C4C-95FF-D7FBCD612192}"/>
              </a:ext>
            </a:extLst>
          </p:cNvPr>
          <p:cNvGrpSpPr/>
          <p:nvPr/>
        </p:nvGrpSpPr>
        <p:grpSpPr>
          <a:xfrm>
            <a:off x="10180898" y="2885416"/>
            <a:ext cx="1177920" cy="610920"/>
            <a:chOff x="10180898" y="2885416"/>
            <a:chExt cx="1177920" cy="610920"/>
          </a:xfrm>
        </p:grpSpPr>
        <mc:AlternateContent xmlns:mc="http://schemas.openxmlformats.org/markup-compatibility/2006" xmlns:p14="http://schemas.microsoft.com/office/powerpoint/2010/main">
          <mc:Choice Requires="p14">
            <p:contentPart p14:bwMode="auto" r:id="rId23">
              <p14:nvContentPartPr>
                <p14:cNvPr id="28" name="Ink 27">
                  <a:extLst>
                    <a:ext uri="{FF2B5EF4-FFF2-40B4-BE49-F238E27FC236}">
                      <a16:creationId xmlns:a16="http://schemas.microsoft.com/office/drawing/2014/main" id="{5E871911-A9AF-7F4F-91BD-B8577796F554}"/>
                    </a:ext>
                  </a:extLst>
                </p14:cNvPr>
                <p14:cNvContentPartPr/>
                <p14:nvPr/>
              </p14:nvContentPartPr>
              <p14:xfrm>
                <a:off x="10255778" y="2885416"/>
                <a:ext cx="1103040" cy="610920"/>
              </p14:xfrm>
            </p:contentPart>
          </mc:Choice>
          <mc:Fallback xmlns="">
            <p:pic>
              <p:nvPicPr>
                <p:cNvPr id="28" name="Ink 27">
                  <a:extLst>
                    <a:ext uri="{FF2B5EF4-FFF2-40B4-BE49-F238E27FC236}">
                      <a16:creationId xmlns:a16="http://schemas.microsoft.com/office/drawing/2014/main" id="{5E871911-A9AF-7F4F-91BD-B8577796F554}"/>
                    </a:ext>
                  </a:extLst>
                </p:cNvPr>
                <p:cNvPicPr/>
                <p:nvPr/>
              </p:nvPicPr>
              <p:blipFill>
                <a:blip r:embed="rId24"/>
                <a:stretch>
                  <a:fillRect/>
                </a:stretch>
              </p:blipFill>
              <p:spPr>
                <a:xfrm>
                  <a:off x="10246778" y="2876416"/>
                  <a:ext cx="1120680" cy="6285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9" name="Ink 38">
                  <a:extLst>
                    <a:ext uri="{FF2B5EF4-FFF2-40B4-BE49-F238E27FC236}">
                      <a16:creationId xmlns:a16="http://schemas.microsoft.com/office/drawing/2014/main" id="{1709A501-118B-904E-BA1D-DCB3EAA74B2E}"/>
                    </a:ext>
                  </a:extLst>
                </p14:cNvPr>
                <p14:cNvContentPartPr/>
                <p14:nvPr/>
              </p14:nvContentPartPr>
              <p14:xfrm>
                <a:off x="10180898" y="2991256"/>
                <a:ext cx="113400" cy="165960"/>
              </p14:xfrm>
            </p:contentPart>
          </mc:Choice>
          <mc:Fallback xmlns="">
            <p:pic>
              <p:nvPicPr>
                <p:cNvPr id="39" name="Ink 38">
                  <a:extLst>
                    <a:ext uri="{FF2B5EF4-FFF2-40B4-BE49-F238E27FC236}">
                      <a16:creationId xmlns:a16="http://schemas.microsoft.com/office/drawing/2014/main" id="{1709A501-118B-904E-BA1D-DCB3EAA74B2E}"/>
                    </a:ext>
                  </a:extLst>
                </p:cNvPr>
                <p:cNvPicPr/>
                <p:nvPr/>
              </p:nvPicPr>
              <p:blipFill>
                <a:blip r:embed="rId26"/>
                <a:stretch>
                  <a:fillRect/>
                </a:stretch>
              </p:blipFill>
              <p:spPr>
                <a:xfrm>
                  <a:off x="10172258" y="2982256"/>
                  <a:ext cx="131040" cy="1836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7">
            <p14:nvContentPartPr>
              <p14:cNvPr id="41" name="Ink 40">
                <a:extLst>
                  <a:ext uri="{FF2B5EF4-FFF2-40B4-BE49-F238E27FC236}">
                    <a16:creationId xmlns:a16="http://schemas.microsoft.com/office/drawing/2014/main" id="{BF122098-240B-CB44-960C-21A2B8F6705F}"/>
                  </a:ext>
                </a:extLst>
              </p14:cNvPr>
              <p14:cNvContentPartPr/>
              <p14:nvPr/>
            </p14:nvContentPartPr>
            <p14:xfrm>
              <a:off x="11268458" y="2831056"/>
              <a:ext cx="164160" cy="76320"/>
            </p14:xfrm>
          </p:contentPart>
        </mc:Choice>
        <mc:Fallback xmlns="">
          <p:pic>
            <p:nvPicPr>
              <p:cNvPr id="41" name="Ink 40">
                <a:extLst>
                  <a:ext uri="{FF2B5EF4-FFF2-40B4-BE49-F238E27FC236}">
                    <a16:creationId xmlns:a16="http://schemas.microsoft.com/office/drawing/2014/main" id="{BF122098-240B-CB44-960C-21A2B8F6705F}"/>
                  </a:ext>
                </a:extLst>
              </p:cNvPr>
              <p:cNvPicPr/>
              <p:nvPr/>
            </p:nvPicPr>
            <p:blipFill>
              <a:blip r:embed="rId28"/>
              <a:stretch>
                <a:fillRect/>
              </a:stretch>
            </p:blipFill>
            <p:spPr>
              <a:xfrm>
                <a:off x="11259818" y="2822056"/>
                <a:ext cx="181800" cy="9396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97" name="Ink 96">
                <a:extLst>
                  <a:ext uri="{FF2B5EF4-FFF2-40B4-BE49-F238E27FC236}">
                    <a16:creationId xmlns:a16="http://schemas.microsoft.com/office/drawing/2014/main" id="{C6E84EDA-99CF-4749-8A3D-C8CFC88BAB81}"/>
                  </a:ext>
                </a:extLst>
              </p14:cNvPr>
              <p14:cNvContentPartPr/>
              <p14:nvPr/>
            </p14:nvContentPartPr>
            <p14:xfrm>
              <a:off x="5621138" y="3043456"/>
              <a:ext cx="360" cy="360"/>
            </p14:xfrm>
          </p:contentPart>
        </mc:Choice>
        <mc:Fallback xmlns="">
          <p:pic>
            <p:nvPicPr>
              <p:cNvPr id="97" name="Ink 96">
                <a:extLst>
                  <a:ext uri="{FF2B5EF4-FFF2-40B4-BE49-F238E27FC236}">
                    <a16:creationId xmlns:a16="http://schemas.microsoft.com/office/drawing/2014/main" id="{C6E84EDA-99CF-4749-8A3D-C8CFC88BAB81}"/>
                  </a:ext>
                </a:extLst>
              </p:cNvPr>
              <p:cNvPicPr/>
              <p:nvPr/>
            </p:nvPicPr>
            <p:blipFill>
              <a:blip r:embed="rId30"/>
              <a:stretch>
                <a:fillRect/>
              </a:stretch>
            </p:blipFill>
            <p:spPr>
              <a:xfrm>
                <a:off x="5612138" y="303481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98" name="Ink 97">
                <a:extLst>
                  <a:ext uri="{FF2B5EF4-FFF2-40B4-BE49-F238E27FC236}">
                    <a16:creationId xmlns:a16="http://schemas.microsoft.com/office/drawing/2014/main" id="{FFC40A8A-0751-434E-9931-69CCF846F9CE}"/>
                  </a:ext>
                </a:extLst>
              </p14:cNvPr>
              <p14:cNvContentPartPr/>
              <p14:nvPr/>
            </p14:nvContentPartPr>
            <p14:xfrm>
              <a:off x="1304018" y="2809456"/>
              <a:ext cx="360" cy="360"/>
            </p14:xfrm>
          </p:contentPart>
        </mc:Choice>
        <mc:Fallback xmlns="">
          <p:pic>
            <p:nvPicPr>
              <p:cNvPr id="98" name="Ink 97">
                <a:extLst>
                  <a:ext uri="{FF2B5EF4-FFF2-40B4-BE49-F238E27FC236}">
                    <a16:creationId xmlns:a16="http://schemas.microsoft.com/office/drawing/2014/main" id="{FFC40A8A-0751-434E-9931-69CCF846F9CE}"/>
                  </a:ext>
                </a:extLst>
              </p:cNvPr>
              <p:cNvPicPr/>
              <p:nvPr/>
            </p:nvPicPr>
            <p:blipFill>
              <a:blip r:embed="rId30"/>
              <a:stretch>
                <a:fillRect/>
              </a:stretch>
            </p:blipFill>
            <p:spPr>
              <a:xfrm>
                <a:off x="1295378" y="2800816"/>
                <a:ext cx="18000" cy="18000"/>
              </a:xfrm>
              <a:prstGeom prst="rect">
                <a:avLst/>
              </a:prstGeom>
            </p:spPr>
          </p:pic>
        </mc:Fallback>
      </mc:AlternateContent>
    </p:spTree>
    <p:extLst>
      <p:ext uri="{BB962C8B-B14F-4D97-AF65-F5344CB8AC3E}">
        <p14:creationId xmlns:p14="http://schemas.microsoft.com/office/powerpoint/2010/main" val="3114272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AEB15-8566-254B-9798-F5936A7C8279}"/>
              </a:ext>
            </a:extLst>
          </p:cNvPr>
          <p:cNvSpPr>
            <a:spLocks noGrp="1"/>
          </p:cNvSpPr>
          <p:nvPr>
            <p:ph type="title"/>
          </p:nvPr>
        </p:nvSpPr>
        <p:spPr/>
        <p:txBody>
          <a:bodyPr/>
          <a:lstStyle/>
          <a:p>
            <a:r>
              <a:rPr lang="en-US" dirty="0"/>
              <a:t>Egeria open types – building blocks </a:t>
            </a:r>
          </a:p>
        </p:txBody>
      </p:sp>
      <p:sp>
        <p:nvSpPr>
          <p:cNvPr id="3" name="Content Placeholder 2">
            <a:extLst>
              <a:ext uri="{FF2B5EF4-FFF2-40B4-BE49-F238E27FC236}">
                <a16:creationId xmlns:a16="http://schemas.microsoft.com/office/drawing/2014/main" id="{8D28A8A4-4888-3E45-B4C0-9C1AC4B9906A}"/>
              </a:ext>
            </a:extLst>
          </p:cNvPr>
          <p:cNvSpPr>
            <a:spLocks noGrp="1"/>
          </p:cNvSpPr>
          <p:nvPr>
            <p:ph idx="1"/>
          </p:nvPr>
        </p:nvSpPr>
        <p:spPr>
          <a:xfrm>
            <a:off x="233290" y="1530204"/>
            <a:ext cx="9248335" cy="4351338"/>
          </a:xfrm>
        </p:spPr>
        <p:txBody>
          <a:bodyPr>
            <a:normAutofit fontScale="70000" lnSpcReduction="20000"/>
          </a:bodyPr>
          <a:lstStyle/>
          <a:p>
            <a:r>
              <a:rPr lang="en-US" dirty="0"/>
              <a:t>Entities, relationships and classifications are like elementary particles. Everything is made of them. </a:t>
            </a:r>
          </a:p>
          <a:p>
            <a:endParaRPr lang="en-US" dirty="0"/>
          </a:p>
          <a:p>
            <a:r>
              <a:rPr lang="en-US" dirty="0"/>
              <a:t>OMRS Types are like atoms. Grouped  like the periodic table. Certain types can be related to other types (like atoms can bond to other atoms).</a:t>
            </a:r>
          </a:p>
          <a:p>
            <a:endParaRPr lang="en-US" dirty="0"/>
          </a:p>
          <a:p>
            <a:r>
              <a:rPr lang="en-US" dirty="0"/>
              <a:t>OMAS Types are like molecules – consisting of groups of types. A molecule can relate to other molecules. Molecules can behave in ways that their constituent parts do not.</a:t>
            </a:r>
          </a:p>
          <a:p>
            <a:endParaRPr lang="en-US" dirty="0"/>
          </a:p>
          <a:p>
            <a:r>
              <a:rPr lang="en-US" dirty="0"/>
              <a:t>Governance processes. This is more like organic material, with life having processes to maintain stability, integrity, sustainability, growth wellbeing.</a:t>
            </a:r>
          </a:p>
          <a:p>
            <a:endParaRPr lang="en-US" dirty="0"/>
          </a:p>
          <a:p>
            <a:r>
              <a:rPr lang="en-US" dirty="0"/>
              <a:t>Integration – community   </a:t>
            </a:r>
          </a:p>
          <a:p>
            <a:endParaRPr lang="en-US" dirty="0"/>
          </a:p>
        </p:txBody>
      </p:sp>
      <p:pic>
        <p:nvPicPr>
          <p:cNvPr id="4" name="Picture 3">
            <a:extLst>
              <a:ext uri="{FF2B5EF4-FFF2-40B4-BE49-F238E27FC236}">
                <a16:creationId xmlns:a16="http://schemas.microsoft.com/office/drawing/2014/main" id="{CCB1F733-0A95-924F-8733-2CF41A00E55B}"/>
              </a:ext>
            </a:extLst>
          </p:cNvPr>
          <p:cNvPicPr>
            <a:picLocks noChangeAspect="1"/>
          </p:cNvPicPr>
          <p:nvPr/>
        </p:nvPicPr>
        <p:blipFill>
          <a:blip r:embed="rId2"/>
          <a:stretch>
            <a:fillRect/>
          </a:stretch>
        </p:blipFill>
        <p:spPr>
          <a:xfrm>
            <a:off x="9198769" y="512359"/>
            <a:ext cx="2759941" cy="1325563"/>
          </a:xfrm>
          <a:prstGeom prst="rect">
            <a:avLst/>
          </a:prstGeom>
        </p:spPr>
      </p:pic>
      <p:pic>
        <p:nvPicPr>
          <p:cNvPr id="6" name="Picture 5">
            <a:extLst>
              <a:ext uri="{FF2B5EF4-FFF2-40B4-BE49-F238E27FC236}">
                <a16:creationId xmlns:a16="http://schemas.microsoft.com/office/drawing/2014/main" id="{216F92A9-5A6B-4F47-99E0-14C61440DBFE}"/>
              </a:ext>
            </a:extLst>
          </p:cNvPr>
          <p:cNvPicPr>
            <a:picLocks noChangeAspect="1"/>
          </p:cNvPicPr>
          <p:nvPr/>
        </p:nvPicPr>
        <p:blipFill>
          <a:blip r:embed="rId3"/>
          <a:stretch>
            <a:fillRect/>
          </a:stretch>
        </p:blipFill>
        <p:spPr>
          <a:xfrm>
            <a:off x="10011507" y="2090724"/>
            <a:ext cx="2179320" cy="1442587"/>
          </a:xfrm>
          <a:prstGeom prst="rect">
            <a:avLst/>
          </a:prstGeom>
        </p:spPr>
      </p:pic>
      <p:pic>
        <p:nvPicPr>
          <p:cNvPr id="5" name="Picture 4">
            <a:extLst>
              <a:ext uri="{FF2B5EF4-FFF2-40B4-BE49-F238E27FC236}">
                <a16:creationId xmlns:a16="http://schemas.microsoft.com/office/drawing/2014/main" id="{A7EEBA7D-B71A-354F-BFC9-C99F41E6FE34}"/>
              </a:ext>
            </a:extLst>
          </p:cNvPr>
          <p:cNvPicPr>
            <a:picLocks noChangeAspect="1"/>
          </p:cNvPicPr>
          <p:nvPr/>
        </p:nvPicPr>
        <p:blipFill>
          <a:blip r:embed="rId4"/>
          <a:stretch>
            <a:fillRect/>
          </a:stretch>
        </p:blipFill>
        <p:spPr>
          <a:xfrm>
            <a:off x="9302841" y="1456031"/>
            <a:ext cx="1417326" cy="2330083"/>
          </a:xfrm>
          <a:prstGeom prst="rect">
            <a:avLst/>
          </a:prstGeom>
        </p:spPr>
      </p:pic>
      <p:pic>
        <p:nvPicPr>
          <p:cNvPr id="8" name="Graphic 7" descr="Aspiration outline">
            <a:extLst>
              <a:ext uri="{FF2B5EF4-FFF2-40B4-BE49-F238E27FC236}">
                <a16:creationId xmlns:a16="http://schemas.microsoft.com/office/drawing/2014/main" id="{0DFA5CA4-7CF9-1246-87AA-4AE75200AFA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62553" y="3792468"/>
            <a:ext cx="914400" cy="914400"/>
          </a:xfrm>
          <a:prstGeom prst="rect">
            <a:avLst/>
          </a:prstGeom>
        </p:spPr>
      </p:pic>
      <p:pic>
        <p:nvPicPr>
          <p:cNvPr id="10" name="Picture 9" descr="Books on a shelf">
            <a:extLst>
              <a:ext uri="{FF2B5EF4-FFF2-40B4-BE49-F238E27FC236}">
                <a16:creationId xmlns:a16="http://schemas.microsoft.com/office/drawing/2014/main" id="{D344BB5D-D945-CE4A-9A9B-846530EAB5E6}"/>
              </a:ext>
            </a:extLst>
          </p:cNvPr>
          <p:cNvPicPr>
            <a:picLocks noChangeAspect="1"/>
          </p:cNvPicPr>
          <p:nvPr/>
        </p:nvPicPr>
        <p:blipFill>
          <a:blip r:embed="rId7"/>
          <a:stretch>
            <a:fillRect/>
          </a:stretch>
        </p:blipFill>
        <p:spPr>
          <a:xfrm>
            <a:off x="7468141" y="4742431"/>
            <a:ext cx="1755170" cy="1170729"/>
          </a:xfrm>
          <a:prstGeom prst="rect">
            <a:avLst/>
          </a:prstGeom>
        </p:spPr>
      </p:pic>
      <p:pic>
        <p:nvPicPr>
          <p:cNvPr id="12" name="Picture 11" descr="Blue flowers">
            <a:extLst>
              <a:ext uri="{FF2B5EF4-FFF2-40B4-BE49-F238E27FC236}">
                <a16:creationId xmlns:a16="http://schemas.microsoft.com/office/drawing/2014/main" id="{D69051B0-5F5E-DB43-B1E7-8F637AA054CF}"/>
              </a:ext>
            </a:extLst>
          </p:cNvPr>
          <p:cNvPicPr>
            <a:picLocks noChangeAspect="1"/>
          </p:cNvPicPr>
          <p:nvPr/>
        </p:nvPicPr>
        <p:blipFill>
          <a:blip r:embed="rId8"/>
          <a:stretch>
            <a:fillRect/>
          </a:stretch>
        </p:blipFill>
        <p:spPr>
          <a:xfrm>
            <a:off x="3955231" y="5255900"/>
            <a:ext cx="2356470" cy="1325563"/>
          </a:xfrm>
          <a:prstGeom prst="rect">
            <a:avLst/>
          </a:prstGeom>
        </p:spPr>
      </p:pic>
      <mc:AlternateContent xmlns:mc="http://schemas.openxmlformats.org/markup-compatibility/2006" xmlns:p14="http://schemas.microsoft.com/office/powerpoint/2010/main">
        <mc:Choice Requires="p14">
          <p:contentPart p14:bwMode="auto" r:id="rId9">
            <p14:nvContentPartPr>
              <p14:cNvPr id="7" name="Ink 6">
                <a:extLst>
                  <a:ext uri="{FF2B5EF4-FFF2-40B4-BE49-F238E27FC236}">
                    <a16:creationId xmlns:a16="http://schemas.microsoft.com/office/drawing/2014/main" id="{FFEBDA29-FCA0-5D42-9A20-0D5AFE00E2FF}"/>
                  </a:ext>
                </a:extLst>
              </p14:cNvPr>
              <p14:cNvContentPartPr/>
              <p14:nvPr/>
            </p14:nvContentPartPr>
            <p14:xfrm>
              <a:off x="2756618" y="1060216"/>
              <a:ext cx="360" cy="360"/>
            </p14:xfrm>
          </p:contentPart>
        </mc:Choice>
        <mc:Fallback xmlns="">
          <p:pic>
            <p:nvPicPr>
              <p:cNvPr id="7" name="Ink 6">
                <a:extLst>
                  <a:ext uri="{FF2B5EF4-FFF2-40B4-BE49-F238E27FC236}">
                    <a16:creationId xmlns:a16="http://schemas.microsoft.com/office/drawing/2014/main" id="{FFEBDA29-FCA0-5D42-9A20-0D5AFE00E2FF}"/>
                  </a:ext>
                </a:extLst>
              </p:cNvPr>
              <p:cNvPicPr/>
              <p:nvPr/>
            </p:nvPicPr>
            <p:blipFill>
              <a:blip r:embed="rId10"/>
              <a:stretch>
                <a:fillRect/>
              </a:stretch>
            </p:blipFill>
            <p:spPr>
              <a:xfrm>
                <a:off x="2747978" y="105121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9" name="Ink 8">
                <a:extLst>
                  <a:ext uri="{FF2B5EF4-FFF2-40B4-BE49-F238E27FC236}">
                    <a16:creationId xmlns:a16="http://schemas.microsoft.com/office/drawing/2014/main" id="{FD188EC7-DA47-984A-A3FA-E50F53789085}"/>
                  </a:ext>
                </a:extLst>
              </p14:cNvPr>
              <p14:cNvContentPartPr/>
              <p14:nvPr/>
            </p14:nvContentPartPr>
            <p14:xfrm>
              <a:off x="3472298" y="1018096"/>
              <a:ext cx="360" cy="360"/>
            </p14:xfrm>
          </p:contentPart>
        </mc:Choice>
        <mc:Fallback xmlns="">
          <p:pic>
            <p:nvPicPr>
              <p:cNvPr id="9" name="Ink 8">
                <a:extLst>
                  <a:ext uri="{FF2B5EF4-FFF2-40B4-BE49-F238E27FC236}">
                    <a16:creationId xmlns:a16="http://schemas.microsoft.com/office/drawing/2014/main" id="{FD188EC7-DA47-984A-A3FA-E50F53789085}"/>
                  </a:ext>
                </a:extLst>
              </p:cNvPr>
              <p:cNvPicPr/>
              <p:nvPr/>
            </p:nvPicPr>
            <p:blipFill>
              <a:blip r:embed="rId10"/>
              <a:stretch>
                <a:fillRect/>
              </a:stretch>
            </p:blipFill>
            <p:spPr>
              <a:xfrm>
                <a:off x="3463658" y="100909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a:extLst>
                  <a:ext uri="{FF2B5EF4-FFF2-40B4-BE49-F238E27FC236}">
                    <a16:creationId xmlns:a16="http://schemas.microsoft.com/office/drawing/2014/main" id="{2D2EB79B-65F7-424F-AFED-AEA6FA2056E1}"/>
                  </a:ext>
                </a:extLst>
              </p14:cNvPr>
              <p14:cNvContentPartPr/>
              <p14:nvPr/>
            </p14:nvContentPartPr>
            <p14:xfrm>
              <a:off x="571418" y="4386976"/>
              <a:ext cx="360" cy="360"/>
            </p14:xfrm>
          </p:contentPart>
        </mc:Choice>
        <mc:Fallback xmlns="">
          <p:pic>
            <p:nvPicPr>
              <p:cNvPr id="11" name="Ink 10">
                <a:extLst>
                  <a:ext uri="{FF2B5EF4-FFF2-40B4-BE49-F238E27FC236}">
                    <a16:creationId xmlns:a16="http://schemas.microsoft.com/office/drawing/2014/main" id="{2D2EB79B-65F7-424F-AFED-AEA6FA2056E1}"/>
                  </a:ext>
                </a:extLst>
              </p:cNvPr>
              <p:cNvPicPr/>
              <p:nvPr/>
            </p:nvPicPr>
            <p:blipFill>
              <a:blip r:embed="rId10"/>
              <a:stretch>
                <a:fillRect/>
              </a:stretch>
            </p:blipFill>
            <p:spPr>
              <a:xfrm>
                <a:off x="562418" y="437797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3" name="Ink 12">
                <a:extLst>
                  <a:ext uri="{FF2B5EF4-FFF2-40B4-BE49-F238E27FC236}">
                    <a16:creationId xmlns:a16="http://schemas.microsoft.com/office/drawing/2014/main" id="{FEED5763-F395-9048-AFE8-014B28CA7C1F}"/>
                  </a:ext>
                </a:extLst>
              </p14:cNvPr>
              <p14:cNvContentPartPr/>
              <p14:nvPr/>
            </p14:nvContentPartPr>
            <p14:xfrm>
              <a:off x="1486178" y="4457176"/>
              <a:ext cx="360" cy="360"/>
            </p14:xfrm>
          </p:contentPart>
        </mc:Choice>
        <mc:Fallback xmlns="">
          <p:pic>
            <p:nvPicPr>
              <p:cNvPr id="13" name="Ink 12">
                <a:extLst>
                  <a:ext uri="{FF2B5EF4-FFF2-40B4-BE49-F238E27FC236}">
                    <a16:creationId xmlns:a16="http://schemas.microsoft.com/office/drawing/2014/main" id="{FEED5763-F395-9048-AFE8-014B28CA7C1F}"/>
                  </a:ext>
                </a:extLst>
              </p:cNvPr>
              <p:cNvPicPr/>
              <p:nvPr/>
            </p:nvPicPr>
            <p:blipFill>
              <a:blip r:embed="rId10"/>
              <a:stretch>
                <a:fillRect/>
              </a:stretch>
            </p:blipFill>
            <p:spPr>
              <a:xfrm>
                <a:off x="1477178" y="444817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 name="Ink 13">
                <a:extLst>
                  <a:ext uri="{FF2B5EF4-FFF2-40B4-BE49-F238E27FC236}">
                    <a16:creationId xmlns:a16="http://schemas.microsoft.com/office/drawing/2014/main" id="{C555A6BC-F7FD-E54F-B861-4EF2B3E6DBB2}"/>
                  </a:ext>
                </a:extLst>
              </p14:cNvPr>
              <p14:cNvContentPartPr/>
              <p14:nvPr/>
            </p14:nvContentPartPr>
            <p14:xfrm>
              <a:off x="599138" y="4399216"/>
              <a:ext cx="97560" cy="6840"/>
            </p14:xfrm>
          </p:contentPart>
        </mc:Choice>
        <mc:Fallback xmlns="">
          <p:pic>
            <p:nvPicPr>
              <p:cNvPr id="14" name="Ink 13">
                <a:extLst>
                  <a:ext uri="{FF2B5EF4-FFF2-40B4-BE49-F238E27FC236}">
                    <a16:creationId xmlns:a16="http://schemas.microsoft.com/office/drawing/2014/main" id="{C555A6BC-F7FD-E54F-B861-4EF2B3E6DBB2}"/>
                  </a:ext>
                </a:extLst>
              </p:cNvPr>
              <p:cNvPicPr/>
              <p:nvPr/>
            </p:nvPicPr>
            <p:blipFill>
              <a:blip r:embed="rId15"/>
              <a:stretch>
                <a:fillRect/>
              </a:stretch>
            </p:blipFill>
            <p:spPr>
              <a:xfrm>
                <a:off x="590138" y="4390576"/>
                <a:ext cx="115200" cy="24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5" name="Ink 14">
                <a:extLst>
                  <a:ext uri="{FF2B5EF4-FFF2-40B4-BE49-F238E27FC236}">
                    <a16:creationId xmlns:a16="http://schemas.microsoft.com/office/drawing/2014/main" id="{D6DA66DC-67C2-CC40-AC1F-416FAB906D4C}"/>
                  </a:ext>
                </a:extLst>
              </p14:cNvPr>
              <p14:cNvContentPartPr/>
              <p14:nvPr/>
            </p14:nvContentPartPr>
            <p14:xfrm>
              <a:off x="1677698" y="4405696"/>
              <a:ext cx="360" cy="360"/>
            </p14:xfrm>
          </p:contentPart>
        </mc:Choice>
        <mc:Fallback xmlns="">
          <p:pic>
            <p:nvPicPr>
              <p:cNvPr id="15" name="Ink 14">
                <a:extLst>
                  <a:ext uri="{FF2B5EF4-FFF2-40B4-BE49-F238E27FC236}">
                    <a16:creationId xmlns:a16="http://schemas.microsoft.com/office/drawing/2014/main" id="{D6DA66DC-67C2-CC40-AC1F-416FAB906D4C}"/>
                  </a:ext>
                </a:extLst>
              </p:cNvPr>
              <p:cNvPicPr/>
              <p:nvPr/>
            </p:nvPicPr>
            <p:blipFill>
              <a:blip r:embed="rId10"/>
              <a:stretch>
                <a:fillRect/>
              </a:stretch>
            </p:blipFill>
            <p:spPr>
              <a:xfrm>
                <a:off x="1668698" y="4396696"/>
                <a:ext cx="18000" cy="18000"/>
              </a:xfrm>
              <a:prstGeom prst="rect">
                <a:avLst/>
              </a:prstGeom>
            </p:spPr>
          </p:pic>
        </mc:Fallback>
      </mc:AlternateContent>
    </p:spTree>
    <p:extLst>
      <p:ext uri="{BB962C8B-B14F-4D97-AF65-F5344CB8AC3E}">
        <p14:creationId xmlns:p14="http://schemas.microsoft.com/office/powerpoint/2010/main" val="846449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76EA6-C8CC-EF4F-96DE-A103F536D69E}"/>
              </a:ext>
            </a:extLst>
          </p:cNvPr>
          <p:cNvSpPr>
            <a:spLocks noGrp="1"/>
          </p:cNvSpPr>
          <p:nvPr>
            <p:ph type="title"/>
          </p:nvPr>
        </p:nvSpPr>
        <p:spPr/>
        <p:txBody>
          <a:bodyPr/>
          <a:lstStyle/>
          <a:p>
            <a:r>
              <a:rPr lang="en-US" dirty="0"/>
              <a:t>OMRS Entities, Relationships and Classifications – reading the UML</a:t>
            </a:r>
          </a:p>
        </p:txBody>
      </p:sp>
      <p:pic>
        <p:nvPicPr>
          <p:cNvPr id="4" name="Picture 3">
            <a:extLst>
              <a:ext uri="{FF2B5EF4-FFF2-40B4-BE49-F238E27FC236}">
                <a16:creationId xmlns:a16="http://schemas.microsoft.com/office/drawing/2014/main" id="{5AD1A891-8F6D-A347-9CD0-5CDC0CA9D543}"/>
              </a:ext>
            </a:extLst>
          </p:cNvPr>
          <p:cNvPicPr>
            <a:picLocks noChangeAspect="1"/>
          </p:cNvPicPr>
          <p:nvPr/>
        </p:nvPicPr>
        <p:blipFill>
          <a:blip r:embed="rId2"/>
          <a:stretch>
            <a:fillRect/>
          </a:stretch>
        </p:blipFill>
        <p:spPr>
          <a:xfrm>
            <a:off x="358259" y="1920800"/>
            <a:ext cx="8190367" cy="4359863"/>
          </a:xfrm>
          <a:prstGeom prst="rect">
            <a:avLst/>
          </a:prstGeom>
        </p:spPr>
      </p:pic>
      <p:sp>
        <p:nvSpPr>
          <p:cNvPr id="5" name="TextBox 4">
            <a:extLst>
              <a:ext uri="{FF2B5EF4-FFF2-40B4-BE49-F238E27FC236}">
                <a16:creationId xmlns:a16="http://schemas.microsoft.com/office/drawing/2014/main" id="{1C5F9B5C-328F-404D-BBE0-FB59154E364A}"/>
              </a:ext>
            </a:extLst>
          </p:cNvPr>
          <p:cNvSpPr txBox="1"/>
          <p:nvPr/>
        </p:nvSpPr>
        <p:spPr>
          <a:xfrm>
            <a:off x="9318454" y="3673454"/>
            <a:ext cx="184731" cy="369332"/>
          </a:xfrm>
          <a:prstGeom prst="rect">
            <a:avLst/>
          </a:prstGeom>
          <a:noFill/>
        </p:spPr>
        <p:txBody>
          <a:bodyPr wrap="none" rtlCol="0">
            <a:spAutoFit/>
          </a:bodyPr>
          <a:lstStyle/>
          <a:p>
            <a:endParaRPr lang="en-US" dirty="0"/>
          </a:p>
        </p:txBody>
      </p:sp>
      <p:sp>
        <p:nvSpPr>
          <p:cNvPr id="9" name="Oval 8">
            <a:extLst>
              <a:ext uri="{FF2B5EF4-FFF2-40B4-BE49-F238E27FC236}">
                <a16:creationId xmlns:a16="http://schemas.microsoft.com/office/drawing/2014/main" id="{40CC44DA-3CFC-EA41-8F57-9A8F09F55F28}"/>
              </a:ext>
            </a:extLst>
          </p:cNvPr>
          <p:cNvSpPr/>
          <p:nvPr/>
        </p:nvSpPr>
        <p:spPr>
          <a:xfrm>
            <a:off x="2076004" y="3404382"/>
            <a:ext cx="914400"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1E27AF5-9B37-194B-8D7B-01A5CEFB3238}"/>
              </a:ext>
            </a:extLst>
          </p:cNvPr>
          <p:cNvSpPr/>
          <p:nvPr/>
        </p:nvSpPr>
        <p:spPr>
          <a:xfrm>
            <a:off x="2141812" y="5586889"/>
            <a:ext cx="573094"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F535FC6-102C-614F-93C0-0AA73B84F86C}"/>
              </a:ext>
            </a:extLst>
          </p:cNvPr>
          <p:cNvSpPr/>
          <p:nvPr/>
        </p:nvSpPr>
        <p:spPr>
          <a:xfrm>
            <a:off x="5181600" y="2785964"/>
            <a:ext cx="914400"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413D31F-CF11-2A4A-A059-DB01620A5330}"/>
              </a:ext>
            </a:extLst>
          </p:cNvPr>
          <p:cNvSpPr/>
          <p:nvPr/>
        </p:nvSpPr>
        <p:spPr>
          <a:xfrm>
            <a:off x="5181600" y="5467314"/>
            <a:ext cx="914400"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F89B58E-79FF-8A43-B411-651780F13595}"/>
              </a:ext>
            </a:extLst>
          </p:cNvPr>
          <p:cNvSpPr/>
          <p:nvPr/>
        </p:nvSpPr>
        <p:spPr>
          <a:xfrm>
            <a:off x="5181600" y="3981156"/>
            <a:ext cx="914400"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A28FDF9-E1D4-B243-9DB8-E984ECCC8D1A}"/>
              </a:ext>
            </a:extLst>
          </p:cNvPr>
          <p:cNvSpPr/>
          <p:nvPr/>
        </p:nvSpPr>
        <p:spPr>
          <a:xfrm>
            <a:off x="2076004" y="4417933"/>
            <a:ext cx="914400" cy="2391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910F10EA-E14C-8C4C-AFEE-D5D44E84EA8B}"/>
              </a:ext>
            </a:extLst>
          </p:cNvPr>
          <p:cNvSpPr txBox="1"/>
          <p:nvPr/>
        </p:nvSpPr>
        <p:spPr>
          <a:xfrm>
            <a:off x="9340948" y="3221502"/>
            <a:ext cx="2327047" cy="369332"/>
          </a:xfrm>
          <a:prstGeom prst="rect">
            <a:avLst/>
          </a:prstGeom>
          <a:noFill/>
        </p:spPr>
        <p:txBody>
          <a:bodyPr wrap="none" rtlCol="0">
            <a:spAutoFit/>
          </a:bodyPr>
          <a:lstStyle/>
          <a:p>
            <a:r>
              <a:rPr lang="en-US" dirty="0"/>
              <a:t>Type names are circled</a:t>
            </a:r>
          </a:p>
        </p:txBody>
      </p:sp>
    </p:spTree>
    <p:extLst>
      <p:ext uri="{BB962C8B-B14F-4D97-AF65-F5344CB8AC3E}">
        <p14:creationId xmlns:p14="http://schemas.microsoft.com/office/powerpoint/2010/main" val="476868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AFC31377-1752-EB45-BFD0-CFF14B381311}"/>
              </a:ext>
            </a:extLst>
          </p:cNvPr>
          <p:cNvSpPr/>
          <p:nvPr/>
        </p:nvSpPr>
        <p:spPr>
          <a:xfrm>
            <a:off x="-124460" y="1712774"/>
            <a:ext cx="5422900" cy="4318796"/>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err="1">
                <a:solidFill>
                  <a:schemeClr val="tx1"/>
                </a:solidFill>
              </a:rPr>
              <a:t>TypeDefs</a:t>
            </a:r>
            <a:endParaRPr lang="en-US" dirty="0">
              <a:solidFill>
                <a:schemeClr val="tx1"/>
              </a:solidFill>
            </a:endParaRPr>
          </a:p>
        </p:txBody>
      </p:sp>
      <p:sp>
        <p:nvSpPr>
          <p:cNvPr id="14" name="Oval 13">
            <a:extLst>
              <a:ext uri="{FF2B5EF4-FFF2-40B4-BE49-F238E27FC236}">
                <a16:creationId xmlns:a16="http://schemas.microsoft.com/office/drawing/2014/main" id="{0424777D-1B16-7A4C-8782-C95A2296C173}"/>
              </a:ext>
            </a:extLst>
          </p:cNvPr>
          <p:cNvSpPr/>
          <p:nvPr/>
        </p:nvSpPr>
        <p:spPr>
          <a:xfrm>
            <a:off x="5298440" y="1431053"/>
            <a:ext cx="6893560" cy="5426947"/>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err="1">
                <a:solidFill>
                  <a:schemeClr val="tx1"/>
                </a:solidFill>
              </a:rPr>
              <a:t>AttributeDefs</a:t>
            </a:r>
            <a:endParaRPr lang="en-US" dirty="0">
              <a:solidFill>
                <a:schemeClr val="tx1"/>
              </a:solidFill>
            </a:endParaRPr>
          </a:p>
        </p:txBody>
      </p:sp>
      <p:sp>
        <p:nvSpPr>
          <p:cNvPr id="2" name="Title 1">
            <a:extLst>
              <a:ext uri="{FF2B5EF4-FFF2-40B4-BE49-F238E27FC236}">
                <a16:creationId xmlns:a16="http://schemas.microsoft.com/office/drawing/2014/main" id="{5659A9A5-A08E-B744-A39D-16A7B4C9F158}"/>
              </a:ext>
            </a:extLst>
          </p:cNvPr>
          <p:cNvSpPr>
            <a:spLocks noGrp="1"/>
          </p:cNvSpPr>
          <p:nvPr>
            <p:ph type="title"/>
          </p:nvPr>
        </p:nvSpPr>
        <p:spPr/>
        <p:txBody>
          <a:bodyPr/>
          <a:lstStyle/>
          <a:p>
            <a:r>
              <a:rPr lang="en-US" dirty="0"/>
              <a:t>Type and attribute type Definitions</a:t>
            </a:r>
          </a:p>
        </p:txBody>
      </p:sp>
      <p:sp>
        <p:nvSpPr>
          <p:cNvPr id="5" name="Oval 4">
            <a:extLst>
              <a:ext uri="{FF2B5EF4-FFF2-40B4-BE49-F238E27FC236}">
                <a16:creationId xmlns:a16="http://schemas.microsoft.com/office/drawing/2014/main" id="{9356CC86-C396-3148-85ED-D66E777000B7}"/>
              </a:ext>
            </a:extLst>
          </p:cNvPr>
          <p:cNvSpPr/>
          <p:nvPr/>
        </p:nvSpPr>
        <p:spPr>
          <a:xfrm>
            <a:off x="2749550" y="3168721"/>
            <a:ext cx="2529840" cy="106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ClassificationDef</a:t>
            </a:r>
            <a:endParaRPr lang="en-US" dirty="0"/>
          </a:p>
        </p:txBody>
      </p:sp>
      <p:sp>
        <p:nvSpPr>
          <p:cNvPr id="6" name="Oval 5">
            <a:extLst>
              <a:ext uri="{FF2B5EF4-FFF2-40B4-BE49-F238E27FC236}">
                <a16:creationId xmlns:a16="http://schemas.microsoft.com/office/drawing/2014/main" id="{9E88A8CB-1F4E-1F4A-97CF-19C4E96E0ABE}"/>
              </a:ext>
            </a:extLst>
          </p:cNvPr>
          <p:cNvSpPr/>
          <p:nvPr/>
        </p:nvSpPr>
        <p:spPr>
          <a:xfrm>
            <a:off x="289560" y="2947843"/>
            <a:ext cx="2529840" cy="106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EntityDef</a:t>
            </a:r>
            <a:endParaRPr lang="en-US" dirty="0"/>
          </a:p>
        </p:txBody>
      </p:sp>
      <p:sp>
        <p:nvSpPr>
          <p:cNvPr id="7" name="Oval 6">
            <a:extLst>
              <a:ext uri="{FF2B5EF4-FFF2-40B4-BE49-F238E27FC236}">
                <a16:creationId xmlns:a16="http://schemas.microsoft.com/office/drawing/2014/main" id="{E3304921-507F-E94A-81A6-4673A1D4BBBB}"/>
              </a:ext>
            </a:extLst>
          </p:cNvPr>
          <p:cNvSpPr/>
          <p:nvPr/>
        </p:nvSpPr>
        <p:spPr>
          <a:xfrm>
            <a:off x="1277620" y="4496565"/>
            <a:ext cx="2529840" cy="106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RelationshipDef</a:t>
            </a:r>
            <a:endParaRPr lang="en-US" dirty="0"/>
          </a:p>
        </p:txBody>
      </p:sp>
      <p:sp>
        <p:nvSpPr>
          <p:cNvPr id="9" name="Oval 8">
            <a:extLst>
              <a:ext uri="{FF2B5EF4-FFF2-40B4-BE49-F238E27FC236}">
                <a16:creationId xmlns:a16="http://schemas.microsoft.com/office/drawing/2014/main" id="{48399659-BAB6-B343-AEB6-717EFCBF5898}"/>
              </a:ext>
            </a:extLst>
          </p:cNvPr>
          <p:cNvSpPr/>
          <p:nvPr/>
        </p:nvSpPr>
        <p:spPr>
          <a:xfrm>
            <a:off x="6441440" y="3549332"/>
            <a:ext cx="3098800" cy="1307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GB" dirty="0" err="1"/>
              <a:t>CollectionDef</a:t>
            </a:r>
            <a:endParaRPr lang="en-US" dirty="0"/>
          </a:p>
        </p:txBody>
      </p:sp>
      <p:sp>
        <p:nvSpPr>
          <p:cNvPr id="11" name="Oval 10">
            <a:extLst>
              <a:ext uri="{FF2B5EF4-FFF2-40B4-BE49-F238E27FC236}">
                <a16:creationId xmlns:a16="http://schemas.microsoft.com/office/drawing/2014/main" id="{FCE8B1CF-53A2-704E-8187-829DE7D607C7}"/>
              </a:ext>
            </a:extLst>
          </p:cNvPr>
          <p:cNvSpPr/>
          <p:nvPr/>
        </p:nvSpPr>
        <p:spPr>
          <a:xfrm>
            <a:off x="8971280" y="2882424"/>
            <a:ext cx="2529840" cy="106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EnumDef</a:t>
            </a:r>
            <a:endParaRPr lang="en-US" dirty="0"/>
          </a:p>
        </p:txBody>
      </p:sp>
      <p:sp>
        <p:nvSpPr>
          <p:cNvPr id="13" name="Oval 12">
            <a:extLst>
              <a:ext uri="{FF2B5EF4-FFF2-40B4-BE49-F238E27FC236}">
                <a16:creationId xmlns:a16="http://schemas.microsoft.com/office/drawing/2014/main" id="{D338BB7F-969F-4742-8AC3-94BD83FE7916}"/>
              </a:ext>
            </a:extLst>
          </p:cNvPr>
          <p:cNvSpPr/>
          <p:nvPr/>
        </p:nvSpPr>
        <p:spPr>
          <a:xfrm>
            <a:off x="6941820" y="5097021"/>
            <a:ext cx="3431540" cy="16147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err="1"/>
              <a:t>PrimitiveDef</a:t>
            </a:r>
            <a:endParaRPr lang="en-US" dirty="0"/>
          </a:p>
        </p:txBody>
      </p:sp>
      <p:sp>
        <p:nvSpPr>
          <p:cNvPr id="8" name="Oval 7">
            <a:extLst>
              <a:ext uri="{FF2B5EF4-FFF2-40B4-BE49-F238E27FC236}">
                <a16:creationId xmlns:a16="http://schemas.microsoft.com/office/drawing/2014/main" id="{25A23CD2-6826-4A47-AB84-1950DDEA7E5C}"/>
              </a:ext>
            </a:extLst>
          </p:cNvPr>
          <p:cNvSpPr/>
          <p:nvPr/>
        </p:nvSpPr>
        <p:spPr>
          <a:xfrm>
            <a:off x="6537960" y="3974973"/>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Array</a:t>
            </a:r>
            <a:endParaRPr lang="en-US" dirty="0"/>
          </a:p>
        </p:txBody>
      </p:sp>
      <p:sp>
        <p:nvSpPr>
          <p:cNvPr id="15" name="Oval 14">
            <a:extLst>
              <a:ext uri="{FF2B5EF4-FFF2-40B4-BE49-F238E27FC236}">
                <a16:creationId xmlns:a16="http://schemas.microsoft.com/office/drawing/2014/main" id="{D189069F-7F31-D542-9566-395763F57088}"/>
              </a:ext>
            </a:extLst>
          </p:cNvPr>
          <p:cNvSpPr/>
          <p:nvPr/>
        </p:nvSpPr>
        <p:spPr>
          <a:xfrm>
            <a:off x="7381240" y="4110614"/>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Struct</a:t>
            </a:r>
            <a:endParaRPr lang="en-US" dirty="0"/>
          </a:p>
        </p:txBody>
      </p:sp>
      <p:sp>
        <p:nvSpPr>
          <p:cNvPr id="16" name="Oval 15">
            <a:extLst>
              <a:ext uri="{FF2B5EF4-FFF2-40B4-BE49-F238E27FC236}">
                <a16:creationId xmlns:a16="http://schemas.microsoft.com/office/drawing/2014/main" id="{D41291AD-DE38-5C4B-9B23-14FC66D6FD1F}"/>
              </a:ext>
            </a:extLst>
          </p:cNvPr>
          <p:cNvSpPr/>
          <p:nvPr/>
        </p:nvSpPr>
        <p:spPr>
          <a:xfrm>
            <a:off x="7033260" y="5726770"/>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Int</a:t>
            </a:r>
            <a:endParaRPr lang="en-US" dirty="0"/>
          </a:p>
        </p:txBody>
      </p:sp>
      <p:sp>
        <p:nvSpPr>
          <p:cNvPr id="17" name="Oval 16">
            <a:extLst>
              <a:ext uri="{FF2B5EF4-FFF2-40B4-BE49-F238E27FC236}">
                <a16:creationId xmlns:a16="http://schemas.microsoft.com/office/drawing/2014/main" id="{9D8F227C-7D40-8549-9792-62212297F573}"/>
              </a:ext>
            </a:extLst>
          </p:cNvPr>
          <p:cNvSpPr/>
          <p:nvPr/>
        </p:nvSpPr>
        <p:spPr>
          <a:xfrm>
            <a:off x="8275320" y="4014643"/>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Map</a:t>
            </a:r>
            <a:endParaRPr lang="en-US" dirty="0"/>
          </a:p>
        </p:txBody>
      </p:sp>
      <p:sp>
        <p:nvSpPr>
          <p:cNvPr id="18" name="Oval 17">
            <a:extLst>
              <a:ext uri="{FF2B5EF4-FFF2-40B4-BE49-F238E27FC236}">
                <a16:creationId xmlns:a16="http://schemas.microsoft.com/office/drawing/2014/main" id="{5C4A9F58-0E5E-6241-BCAE-AA0615B821A9}"/>
              </a:ext>
            </a:extLst>
          </p:cNvPr>
          <p:cNvSpPr/>
          <p:nvPr/>
        </p:nvSpPr>
        <p:spPr>
          <a:xfrm>
            <a:off x="7957820" y="5696459"/>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date</a:t>
            </a:r>
            <a:endParaRPr lang="en-US" dirty="0"/>
          </a:p>
        </p:txBody>
      </p:sp>
      <p:sp>
        <p:nvSpPr>
          <p:cNvPr id="20" name="Oval 19">
            <a:extLst>
              <a:ext uri="{FF2B5EF4-FFF2-40B4-BE49-F238E27FC236}">
                <a16:creationId xmlns:a16="http://schemas.microsoft.com/office/drawing/2014/main" id="{60923D99-4EB4-5E4C-9BFF-B0BF0AB16779}"/>
              </a:ext>
            </a:extLst>
          </p:cNvPr>
          <p:cNvSpPr/>
          <p:nvPr/>
        </p:nvSpPr>
        <p:spPr>
          <a:xfrm>
            <a:off x="8110220" y="5848859"/>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date</a:t>
            </a:r>
            <a:endParaRPr lang="en-US" dirty="0"/>
          </a:p>
        </p:txBody>
      </p:sp>
      <p:sp>
        <p:nvSpPr>
          <p:cNvPr id="21" name="Oval 20">
            <a:extLst>
              <a:ext uri="{FF2B5EF4-FFF2-40B4-BE49-F238E27FC236}">
                <a16:creationId xmlns:a16="http://schemas.microsoft.com/office/drawing/2014/main" id="{A2315AC6-6C84-9448-8268-29998C07DA8A}"/>
              </a:ext>
            </a:extLst>
          </p:cNvPr>
          <p:cNvSpPr/>
          <p:nvPr/>
        </p:nvSpPr>
        <p:spPr>
          <a:xfrm>
            <a:off x="8262620" y="6001259"/>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date</a:t>
            </a:r>
            <a:endParaRPr lang="en-US" dirty="0"/>
          </a:p>
        </p:txBody>
      </p:sp>
      <p:sp>
        <p:nvSpPr>
          <p:cNvPr id="22" name="Oval 21">
            <a:extLst>
              <a:ext uri="{FF2B5EF4-FFF2-40B4-BE49-F238E27FC236}">
                <a16:creationId xmlns:a16="http://schemas.microsoft.com/office/drawing/2014/main" id="{CFE7D294-5A8F-304D-8F63-D9460F6F7D49}"/>
              </a:ext>
            </a:extLst>
          </p:cNvPr>
          <p:cNvSpPr/>
          <p:nvPr/>
        </p:nvSpPr>
        <p:spPr>
          <a:xfrm>
            <a:off x="7185660" y="5879170"/>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Int</a:t>
            </a:r>
            <a:endParaRPr lang="en-US" dirty="0"/>
          </a:p>
        </p:txBody>
      </p:sp>
      <p:sp>
        <p:nvSpPr>
          <p:cNvPr id="23" name="Oval 22">
            <a:extLst>
              <a:ext uri="{FF2B5EF4-FFF2-40B4-BE49-F238E27FC236}">
                <a16:creationId xmlns:a16="http://schemas.microsoft.com/office/drawing/2014/main" id="{8F5A5A4B-4812-9447-9723-E2D1C49B3786}"/>
              </a:ext>
            </a:extLst>
          </p:cNvPr>
          <p:cNvSpPr/>
          <p:nvPr/>
        </p:nvSpPr>
        <p:spPr>
          <a:xfrm>
            <a:off x="7338060" y="6031570"/>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Int</a:t>
            </a:r>
            <a:endParaRPr lang="en-US" dirty="0"/>
          </a:p>
        </p:txBody>
      </p:sp>
      <p:sp>
        <p:nvSpPr>
          <p:cNvPr id="24" name="Oval 23">
            <a:extLst>
              <a:ext uri="{FF2B5EF4-FFF2-40B4-BE49-F238E27FC236}">
                <a16:creationId xmlns:a16="http://schemas.microsoft.com/office/drawing/2014/main" id="{0AB49947-8C9B-354E-8DD8-109673CA6075}"/>
              </a:ext>
            </a:extLst>
          </p:cNvPr>
          <p:cNvSpPr/>
          <p:nvPr/>
        </p:nvSpPr>
        <p:spPr>
          <a:xfrm>
            <a:off x="7490460" y="6183970"/>
            <a:ext cx="1188720" cy="521096"/>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Int</a:t>
            </a:r>
            <a:endParaRPr lang="en-US" dirty="0"/>
          </a:p>
        </p:txBody>
      </p:sp>
      <p:sp>
        <p:nvSpPr>
          <p:cNvPr id="27" name="TextBox 26">
            <a:extLst>
              <a:ext uri="{FF2B5EF4-FFF2-40B4-BE49-F238E27FC236}">
                <a16:creationId xmlns:a16="http://schemas.microsoft.com/office/drawing/2014/main" id="{DAD45AA8-13D4-B246-AE93-2791C9767107}"/>
              </a:ext>
            </a:extLst>
          </p:cNvPr>
          <p:cNvSpPr txBox="1"/>
          <p:nvPr/>
        </p:nvSpPr>
        <p:spPr>
          <a:xfrm>
            <a:off x="423043" y="6190326"/>
            <a:ext cx="5244834" cy="646331"/>
          </a:xfrm>
          <a:prstGeom prst="rect">
            <a:avLst/>
          </a:prstGeom>
          <a:noFill/>
        </p:spPr>
        <p:txBody>
          <a:bodyPr wrap="none" rtlCol="0">
            <a:spAutoFit/>
          </a:bodyPr>
          <a:lstStyle/>
          <a:p>
            <a:r>
              <a:rPr lang="en-US" dirty="0"/>
              <a:t>The formal metamodel is </a:t>
            </a:r>
          </a:p>
          <a:p>
            <a:r>
              <a:rPr lang="en-US" dirty="0"/>
              <a:t>https://</a:t>
            </a:r>
            <a:r>
              <a:rPr lang="en-US" dirty="0" err="1"/>
              <a:t>odpi.github.io</a:t>
            </a:r>
            <a:r>
              <a:rPr lang="en-US" dirty="0"/>
              <a:t>/</a:t>
            </a:r>
            <a:r>
              <a:rPr lang="en-US" dirty="0" err="1"/>
              <a:t>egeria</a:t>
            </a:r>
            <a:r>
              <a:rPr lang="en-US" dirty="0"/>
              <a:t>-docs/types/metamodel/</a:t>
            </a:r>
          </a:p>
        </p:txBody>
      </p:sp>
    </p:spTree>
    <p:extLst>
      <p:ext uri="{BB962C8B-B14F-4D97-AF65-F5344CB8AC3E}">
        <p14:creationId xmlns:p14="http://schemas.microsoft.com/office/powerpoint/2010/main" val="24549155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F95A9-1E41-D448-8EA9-6EFD7B69E9D8}"/>
              </a:ext>
            </a:extLst>
          </p:cNvPr>
          <p:cNvSpPr>
            <a:spLocks noGrp="1"/>
          </p:cNvSpPr>
          <p:nvPr>
            <p:ph type="title"/>
          </p:nvPr>
        </p:nvSpPr>
        <p:spPr/>
        <p:txBody>
          <a:bodyPr/>
          <a:lstStyle/>
          <a:p>
            <a:r>
              <a:rPr lang="en-US" dirty="0"/>
              <a:t>Open types</a:t>
            </a:r>
          </a:p>
        </p:txBody>
      </p:sp>
      <p:sp>
        <p:nvSpPr>
          <p:cNvPr id="3" name="Content Placeholder 2">
            <a:extLst>
              <a:ext uri="{FF2B5EF4-FFF2-40B4-BE49-F238E27FC236}">
                <a16:creationId xmlns:a16="http://schemas.microsoft.com/office/drawing/2014/main" id="{FD0A69F8-1C86-634A-89F4-20455639F623}"/>
              </a:ext>
            </a:extLst>
          </p:cNvPr>
          <p:cNvSpPr>
            <a:spLocks noGrp="1"/>
          </p:cNvSpPr>
          <p:nvPr>
            <p:ph idx="1"/>
          </p:nvPr>
        </p:nvSpPr>
        <p:spPr>
          <a:xfrm>
            <a:off x="477591" y="5985658"/>
            <a:ext cx="10515600" cy="507217"/>
          </a:xfrm>
        </p:spPr>
        <p:txBody>
          <a:bodyPr>
            <a:normAutofit/>
          </a:bodyPr>
          <a:lstStyle/>
          <a:p>
            <a:pPr marL="0" indent="0">
              <a:buNone/>
            </a:pPr>
            <a:r>
              <a:rPr lang="en-US" sz="1500" dirty="0">
                <a:hlinkClick r:id="rId2"/>
              </a:rPr>
              <a:t>https://</a:t>
            </a:r>
            <a:r>
              <a:rPr lang="en-US" sz="1500" dirty="0" err="1">
                <a:hlinkClick r:id="rId2"/>
              </a:rPr>
              <a:t>egeria.odpi.org</a:t>
            </a:r>
            <a:r>
              <a:rPr lang="en-US" sz="1500" dirty="0">
                <a:hlinkClick r:id="rId2"/>
              </a:rPr>
              <a:t>/open-metadata-publication/website/open-metadata-types/</a:t>
            </a:r>
            <a:endParaRPr lang="en-US" sz="1500" dirty="0"/>
          </a:p>
        </p:txBody>
      </p:sp>
      <p:pic>
        <p:nvPicPr>
          <p:cNvPr id="1026" name="Picture 2" descr="Figure 1: Common metadata areas">
            <a:extLst>
              <a:ext uri="{FF2B5EF4-FFF2-40B4-BE49-F238E27FC236}">
                <a16:creationId xmlns:a16="http://schemas.microsoft.com/office/drawing/2014/main" id="{DE35AC53-5722-B34F-A93D-0DA19C4CC4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242" y="1842580"/>
            <a:ext cx="8666408" cy="4650295"/>
          </a:xfrm>
          <a:prstGeom prst="rect">
            <a:avLst/>
          </a:prstGeom>
          <a:noFill/>
          <a:extLst>
            <a:ext uri="{909E8E84-426E-40DD-AFC4-6F175D3DCCD1}">
              <a14:hiddenFill xmlns:a14="http://schemas.microsoft.com/office/drawing/2010/main">
                <a:solidFill>
                  <a:srgbClr val="FFFFFF"/>
                </a:solidFill>
              </a14:hiddenFill>
            </a:ext>
          </a:extLst>
        </p:spPr>
      </p:pic>
      <p:sp>
        <p:nvSpPr>
          <p:cNvPr id="5" name="Cloud 4">
            <a:extLst>
              <a:ext uri="{FF2B5EF4-FFF2-40B4-BE49-F238E27FC236}">
                <a16:creationId xmlns:a16="http://schemas.microsoft.com/office/drawing/2014/main" id="{3DD0AFA0-66A6-EC4D-90DF-F12F3425A294}"/>
              </a:ext>
            </a:extLst>
          </p:cNvPr>
          <p:cNvSpPr/>
          <p:nvPr/>
        </p:nvSpPr>
        <p:spPr>
          <a:xfrm>
            <a:off x="8410753" y="315224"/>
            <a:ext cx="1315653" cy="914400"/>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Linuga</a:t>
            </a:r>
            <a:endParaRPr lang="en-US" dirty="0">
              <a:solidFill>
                <a:schemeClr val="tx1"/>
              </a:solidFill>
            </a:endParaRPr>
          </a:p>
          <a:p>
            <a:pPr algn="ctr"/>
            <a:r>
              <a:rPr lang="en-US" dirty="0">
                <a:solidFill>
                  <a:schemeClr val="tx1"/>
                </a:solidFill>
              </a:rPr>
              <a:t>Franca </a:t>
            </a:r>
          </a:p>
        </p:txBody>
      </p:sp>
      <p:sp>
        <p:nvSpPr>
          <p:cNvPr id="7" name="Cloud 6">
            <a:extLst>
              <a:ext uri="{FF2B5EF4-FFF2-40B4-BE49-F238E27FC236}">
                <a16:creationId xmlns:a16="http://schemas.microsoft.com/office/drawing/2014/main" id="{0EB6694D-7606-7342-9FD9-191655524D31}"/>
              </a:ext>
            </a:extLst>
          </p:cNvPr>
          <p:cNvSpPr/>
          <p:nvPr/>
        </p:nvSpPr>
        <p:spPr>
          <a:xfrm>
            <a:off x="6509216" y="408491"/>
            <a:ext cx="1589797" cy="914400"/>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Trade language</a:t>
            </a:r>
          </a:p>
        </p:txBody>
      </p:sp>
      <p:sp>
        <p:nvSpPr>
          <p:cNvPr id="8" name="Cloud 7">
            <a:extLst>
              <a:ext uri="{FF2B5EF4-FFF2-40B4-BE49-F238E27FC236}">
                <a16:creationId xmlns:a16="http://schemas.microsoft.com/office/drawing/2014/main" id="{52DD3E2A-B463-9B4F-B34F-537C058743D0}"/>
              </a:ext>
            </a:extLst>
          </p:cNvPr>
          <p:cNvSpPr/>
          <p:nvPr/>
        </p:nvSpPr>
        <p:spPr>
          <a:xfrm>
            <a:off x="9473301" y="819241"/>
            <a:ext cx="2687392" cy="111697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Communication facilitator</a:t>
            </a:r>
          </a:p>
        </p:txBody>
      </p:sp>
      <p:sp>
        <p:nvSpPr>
          <p:cNvPr id="47" name="Cloud 46">
            <a:extLst>
              <a:ext uri="{FF2B5EF4-FFF2-40B4-BE49-F238E27FC236}">
                <a16:creationId xmlns:a16="http://schemas.microsoft.com/office/drawing/2014/main" id="{1A5946DF-2D70-C841-80E6-2D0C551AB779}"/>
              </a:ext>
            </a:extLst>
          </p:cNvPr>
          <p:cNvSpPr/>
          <p:nvPr/>
        </p:nvSpPr>
        <p:spPr>
          <a:xfrm>
            <a:off x="9473301" y="2797146"/>
            <a:ext cx="2687392" cy="111697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OPEN – not owned by any vendor</a:t>
            </a:r>
          </a:p>
        </p:txBody>
      </p:sp>
      <p:sp>
        <p:nvSpPr>
          <p:cNvPr id="48" name="Cloud 47">
            <a:extLst>
              <a:ext uri="{FF2B5EF4-FFF2-40B4-BE49-F238E27FC236}">
                <a16:creationId xmlns:a16="http://schemas.microsoft.com/office/drawing/2014/main" id="{CD82DB99-5428-6841-9354-64FA30A9241B}"/>
              </a:ext>
            </a:extLst>
          </p:cNvPr>
          <p:cNvSpPr/>
          <p:nvPr/>
        </p:nvSpPr>
        <p:spPr>
          <a:xfrm>
            <a:off x="9473301" y="4716793"/>
            <a:ext cx="2687392" cy="111697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Extensible</a:t>
            </a:r>
          </a:p>
        </p:txBody>
      </p:sp>
    </p:spTree>
    <p:extLst>
      <p:ext uri="{BB962C8B-B14F-4D97-AF65-F5344CB8AC3E}">
        <p14:creationId xmlns:p14="http://schemas.microsoft.com/office/powerpoint/2010/main" val="36603183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F95A9-1E41-D448-8EA9-6EFD7B69E9D8}"/>
              </a:ext>
            </a:extLst>
          </p:cNvPr>
          <p:cNvSpPr>
            <a:spLocks noGrp="1"/>
          </p:cNvSpPr>
          <p:nvPr>
            <p:ph type="title"/>
          </p:nvPr>
        </p:nvSpPr>
        <p:spPr/>
        <p:txBody>
          <a:bodyPr/>
          <a:lstStyle/>
          <a:p>
            <a:r>
              <a:rPr lang="en-US" dirty="0"/>
              <a:t>Open types in more detail</a:t>
            </a:r>
          </a:p>
        </p:txBody>
      </p:sp>
      <p:sp>
        <p:nvSpPr>
          <p:cNvPr id="3" name="Content Placeholder 2">
            <a:extLst>
              <a:ext uri="{FF2B5EF4-FFF2-40B4-BE49-F238E27FC236}">
                <a16:creationId xmlns:a16="http://schemas.microsoft.com/office/drawing/2014/main" id="{FD0A69F8-1C86-634A-89F4-20455639F623}"/>
              </a:ext>
            </a:extLst>
          </p:cNvPr>
          <p:cNvSpPr>
            <a:spLocks noGrp="1"/>
          </p:cNvSpPr>
          <p:nvPr>
            <p:ph idx="1"/>
          </p:nvPr>
        </p:nvSpPr>
        <p:spPr>
          <a:xfrm>
            <a:off x="924057" y="6325144"/>
            <a:ext cx="10515600" cy="507217"/>
          </a:xfrm>
        </p:spPr>
        <p:txBody>
          <a:bodyPr>
            <a:normAutofit/>
          </a:bodyPr>
          <a:lstStyle/>
          <a:p>
            <a:pPr marL="0" indent="0">
              <a:buNone/>
            </a:pPr>
            <a:r>
              <a:rPr lang="en-US" sz="1500" dirty="0">
                <a:hlinkClick r:id="rId2"/>
              </a:rPr>
              <a:t>https://</a:t>
            </a:r>
            <a:r>
              <a:rPr lang="en-US" sz="1500" dirty="0" err="1">
                <a:hlinkClick r:id="rId2"/>
              </a:rPr>
              <a:t>egeria.odpi.org</a:t>
            </a:r>
            <a:r>
              <a:rPr lang="en-US" sz="1500" dirty="0">
                <a:hlinkClick r:id="rId2"/>
              </a:rPr>
              <a:t>/open-metadata-publication/website/open-metadata-types/Area-3-models.html</a:t>
            </a:r>
            <a:endParaRPr lang="en-US" sz="1500" dirty="0"/>
          </a:p>
        </p:txBody>
      </p:sp>
      <p:pic>
        <p:nvPicPr>
          <p:cNvPr id="1028" name="Picture 4" descr="Figure 2: Metadata detail within the metadata areas">
            <a:extLst>
              <a:ext uri="{FF2B5EF4-FFF2-40B4-BE49-F238E27FC236}">
                <a16:creationId xmlns:a16="http://schemas.microsoft.com/office/drawing/2014/main" id="{EADB4B71-D2F6-8245-992D-24B4567FED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702" y="1381596"/>
            <a:ext cx="8976574" cy="484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7887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591EE-18EE-6044-8705-CD68237E95E8}"/>
              </a:ext>
            </a:extLst>
          </p:cNvPr>
          <p:cNvSpPr>
            <a:spLocks noGrp="1"/>
          </p:cNvSpPr>
          <p:nvPr>
            <p:ph type="title"/>
          </p:nvPr>
        </p:nvSpPr>
        <p:spPr/>
        <p:txBody>
          <a:bodyPr/>
          <a:lstStyle/>
          <a:p>
            <a:r>
              <a:rPr lang="en-US" dirty="0"/>
              <a:t>Open types can change too!</a:t>
            </a:r>
          </a:p>
        </p:txBody>
      </p:sp>
      <p:sp>
        <p:nvSpPr>
          <p:cNvPr id="10" name="Rectangle 9">
            <a:extLst>
              <a:ext uri="{FF2B5EF4-FFF2-40B4-BE49-F238E27FC236}">
                <a16:creationId xmlns:a16="http://schemas.microsoft.com/office/drawing/2014/main" id="{D19D71E4-5788-C64F-BA89-EF03678AB5D9}"/>
              </a:ext>
            </a:extLst>
          </p:cNvPr>
          <p:cNvSpPr/>
          <p:nvPr/>
        </p:nvSpPr>
        <p:spPr>
          <a:xfrm>
            <a:off x="275491" y="1617150"/>
            <a:ext cx="10022059" cy="218112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err="1">
                <a:solidFill>
                  <a:schemeClr val="tx1"/>
                </a:solidFill>
              </a:rPr>
              <a:t>TypeDef</a:t>
            </a:r>
            <a:endParaRPr lang="en-US" dirty="0">
              <a:solidFill>
                <a:schemeClr val="tx1"/>
              </a:solidFill>
            </a:endParaRPr>
          </a:p>
        </p:txBody>
      </p:sp>
      <p:sp>
        <p:nvSpPr>
          <p:cNvPr id="11" name="Rectangle 10">
            <a:extLst>
              <a:ext uri="{FF2B5EF4-FFF2-40B4-BE49-F238E27FC236}">
                <a16:creationId xmlns:a16="http://schemas.microsoft.com/office/drawing/2014/main" id="{DD92B902-4953-2447-93A3-93E8F1D15210}"/>
              </a:ext>
            </a:extLst>
          </p:cNvPr>
          <p:cNvSpPr/>
          <p:nvPr/>
        </p:nvSpPr>
        <p:spPr>
          <a:xfrm>
            <a:off x="551891" y="2302157"/>
            <a:ext cx="12053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Properties</a:t>
            </a:r>
          </a:p>
        </p:txBody>
      </p:sp>
      <p:sp>
        <p:nvSpPr>
          <p:cNvPr id="12" name="Rectangle 11">
            <a:extLst>
              <a:ext uri="{FF2B5EF4-FFF2-40B4-BE49-F238E27FC236}">
                <a16:creationId xmlns:a16="http://schemas.microsoft.com/office/drawing/2014/main" id="{9FB52838-3978-DD43-A20C-948EC868AB77}"/>
              </a:ext>
            </a:extLst>
          </p:cNvPr>
          <p:cNvSpPr/>
          <p:nvPr/>
        </p:nvSpPr>
        <p:spPr>
          <a:xfrm>
            <a:off x="2037791" y="2302157"/>
            <a:ext cx="12053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options</a:t>
            </a:r>
          </a:p>
        </p:txBody>
      </p:sp>
      <p:sp>
        <p:nvSpPr>
          <p:cNvPr id="13" name="Rectangle 12">
            <a:extLst>
              <a:ext uri="{FF2B5EF4-FFF2-40B4-BE49-F238E27FC236}">
                <a16:creationId xmlns:a16="http://schemas.microsoft.com/office/drawing/2014/main" id="{1BB0CFB4-9954-6549-ABE9-63CDFC7759FA}"/>
              </a:ext>
            </a:extLst>
          </p:cNvPr>
          <p:cNvSpPr/>
          <p:nvPr/>
        </p:nvSpPr>
        <p:spPr>
          <a:xfrm>
            <a:off x="3523690" y="2312549"/>
            <a:ext cx="254577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External mapping standards</a:t>
            </a:r>
          </a:p>
        </p:txBody>
      </p:sp>
      <p:sp>
        <p:nvSpPr>
          <p:cNvPr id="14" name="Rectangle 13">
            <a:extLst>
              <a:ext uri="{FF2B5EF4-FFF2-40B4-BE49-F238E27FC236}">
                <a16:creationId xmlns:a16="http://schemas.microsoft.com/office/drawing/2014/main" id="{439FCB5B-6AE6-3048-B744-2040296D6A89}"/>
              </a:ext>
            </a:extLst>
          </p:cNvPr>
          <p:cNvSpPr/>
          <p:nvPr/>
        </p:nvSpPr>
        <p:spPr>
          <a:xfrm>
            <a:off x="6429682" y="2302157"/>
            <a:ext cx="12053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Valid instance status</a:t>
            </a:r>
          </a:p>
        </p:txBody>
      </p:sp>
      <p:sp>
        <p:nvSpPr>
          <p:cNvPr id="15" name="TextBox 14">
            <a:extLst>
              <a:ext uri="{FF2B5EF4-FFF2-40B4-BE49-F238E27FC236}">
                <a16:creationId xmlns:a16="http://schemas.microsoft.com/office/drawing/2014/main" id="{A37D81FA-2876-964C-AE15-6B940CD67670}"/>
              </a:ext>
            </a:extLst>
          </p:cNvPr>
          <p:cNvSpPr txBox="1"/>
          <p:nvPr/>
        </p:nvSpPr>
        <p:spPr>
          <a:xfrm>
            <a:off x="534572" y="4572000"/>
            <a:ext cx="6955879" cy="1477328"/>
          </a:xfrm>
          <a:prstGeom prst="rect">
            <a:avLst/>
          </a:prstGeom>
          <a:noFill/>
        </p:spPr>
        <p:txBody>
          <a:bodyPr wrap="none" rtlCol="0">
            <a:spAutoFit/>
          </a:bodyPr>
          <a:lstStyle/>
          <a:p>
            <a:r>
              <a:rPr lang="en-US" dirty="0" err="1"/>
              <a:t>TypeDefPatches</a:t>
            </a:r>
            <a:r>
              <a:rPr lang="en-US" dirty="0"/>
              <a:t> </a:t>
            </a:r>
            <a:r>
              <a:rPr lang="en-GB" i="1" dirty="0"/>
              <a:t>describe a change (patch) to a typedef:</a:t>
            </a:r>
          </a:p>
          <a:p>
            <a:r>
              <a:rPr lang="en-GB" i="1" dirty="0"/>
              <a:t>	- is not possible to delete an </a:t>
            </a:r>
            <a:r>
              <a:rPr lang="en-GB" i="1" dirty="0" err="1"/>
              <a:t>attributeTypeDef</a:t>
            </a:r>
            <a:r>
              <a:rPr lang="en-GB" i="1" dirty="0"/>
              <a:t> through a patch.</a:t>
            </a:r>
          </a:p>
          <a:p>
            <a:r>
              <a:rPr lang="en-GB" i="1" dirty="0"/>
              <a:t>	- you can deprecate an existing type</a:t>
            </a:r>
          </a:p>
          <a:p>
            <a:r>
              <a:rPr lang="en-GB" i="1" dirty="0"/>
              <a:t>	- no breaking changes!	</a:t>
            </a:r>
          </a:p>
          <a:p>
            <a:endParaRPr lang="en-US" dirty="0"/>
          </a:p>
        </p:txBody>
      </p:sp>
      <p:sp>
        <p:nvSpPr>
          <p:cNvPr id="18" name="Rectangle 17">
            <a:extLst>
              <a:ext uri="{FF2B5EF4-FFF2-40B4-BE49-F238E27FC236}">
                <a16:creationId xmlns:a16="http://schemas.microsoft.com/office/drawing/2014/main" id="{C57CCEBF-DFD1-5444-9B62-158AC411D695}"/>
              </a:ext>
            </a:extLst>
          </p:cNvPr>
          <p:cNvSpPr/>
          <p:nvPr/>
        </p:nvSpPr>
        <p:spPr>
          <a:xfrm>
            <a:off x="7842355" y="2312549"/>
            <a:ext cx="12053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supertype</a:t>
            </a:r>
          </a:p>
        </p:txBody>
      </p:sp>
    </p:spTree>
    <p:extLst>
      <p:ext uri="{BB962C8B-B14F-4D97-AF65-F5344CB8AC3E}">
        <p14:creationId xmlns:p14="http://schemas.microsoft.com/office/powerpoint/2010/main" val="1583081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6EA14-CE85-D547-9010-DB87E391D42F}"/>
              </a:ext>
            </a:extLst>
          </p:cNvPr>
          <p:cNvSpPr>
            <a:spLocks noGrp="1"/>
          </p:cNvSpPr>
          <p:nvPr>
            <p:ph type="title"/>
          </p:nvPr>
        </p:nvSpPr>
        <p:spPr/>
        <p:txBody>
          <a:bodyPr/>
          <a:lstStyle/>
          <a:p>
            <a:r>
              <a:rPr lang="en-US" dirty="0"/>
              <a:t>Startup – bring in the types</a:t>
            </a:r>
          </a:p>
        </p:txBody>
      </p:sp>
      <p:sp>
        <p:nvSpPr>
          <p:cNvPr id="3" name="Content Placeholder 2">
            <a:extLst>
              <a:ext uri="{FF2B5EF4-FFF2-40B4-BE49-F238E27FC236}">
                <a16:creationId xmlns:a16="http://schemas.microsoft.com/office/drawing/2014/main" id="{EC793365-6B24-4942-9B00-250CF46610A5}"/>
              </a:ext>
            </a:extLst>
          </p:cNvPr>
          <p:cNvSpPr>
            <a:spLocks noGrp="1"/>
          </p:cNvSpPr>
          <p:nvPr>
            <p:ph idx="1"/>
          </p:nvPr>
        </p:nvSpPr>
        <p:spPr/>
        <p:txBody>
          <a:bodyPr/>
          <a:lstStyle/>
          <a:p>
            <a:r>
              <a:rPr lang="en-US" dirty="0"/>
              <a:t>Startup</a:t>
            </a:r>
          </a:p>
          <a:p>
            <a:pPr lvl="1"/>
            <a:r>
              <a:rPr lang="en-US" dirty="0"/>
              <a:t>The open types archive, including all the patches. So all the previous types are supported  </a:t>
            </a:r>
          </a:p>
          <a:p>
            <a:pPr lvl="1"/>
            <a:r>
              <a:rPr lang="en-US" dirty="0"/>
              <a:t>Any other archives that are defined in the configuration are brought in, this can bring in instances and types.  </a:t>
            </a:r>
          </a:p>
          <a:p>
            <a:pPr lvl="1"/>
            <a:r>
              <a:rPr lang="en-US" dirty="0"/>
              <a:t>The open type live in Git in code as an open metadata resource here:</a:t>
            </a:r>
          </a:p>
          <a:p>
            <a:pPr marL="457200" lvl="1" indent="0">
              <a:buNone/>
            </a:pPr>
            <a:r>
              <a:rPr lang="en-US" dirty="0">
                <a:hlinkClick r:id="rId2"/>
              </a:rPr>
              <a:t> https://github.com/odpi/egeria/tree/master/open-metadata-resources/open-metadata-archives/open-metadata-types</a:t>
            </a:r>
            <a:endParaRPr lang="en-US" dirty="0"/>
          </a:p>
        </p:txBody>
      </p:sp>
    </p:spTree>
    <p:extLst>
      <p:ext uri="{BB962C8B-B14F-4D97-AF65-F5344CB8AC3E}">
        <p14:creationId xmlns:p14="http://schemas.microsoft.com/office/powerpoint/2010/main" val="3913464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22A4FC-D5DB-2443-B3AF-D87260215CDD}"/>
              </a:ext>
            </a:extLst>
          </p:cNvPr>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4000" kern="1200" dirty="0">
                <a:solidFill>
                  <a:schemeClr val="tx1"/>
                </a:solidFill>
                <a:latin typeface="+mj-lt"/>
                <a:ea typeface="+mj-ea"/>
                <a:cs typeface="+mj-cs"/>
              </a:rPr>
              <a:t>Webinar schedule part 1</a:t>
            </a:r>
          </a:p>
        </p:txBody>
      </p:sp>
      <p:graphicFrame>
        <p:nvGraphicFramePr>
          <p:cNvPr id="7" name="Content Placeholder 6">
            <a:extLst>
              <a:ext uri="{FF2B5EF4-FFF2-40B4-BE49-F238E27FC236}">
                <a16:creationId xmlns:a16="http://schemas.microsoft.com/office/drawing/2014/main" id="{E338F4DB-0679-D845-970A-CC4F3036B3CA}"/>
              </a:ext>
            </a:extLst>
          </p:cNvPr>
          <p:cNvGraphicFramePr>
            <a:graphicFrameLocks noGrp="1"/>
          </p:cNvGraphicFramePr>
          <p:nvPr>
            <p:ph idx="1"/>
            <p:extLst>
              <p:ext uri="{D42A27DB-BD31-4B8C-83A1-F6EECF244321}">
                <p14:modId xmlns:p14="http://schemas.microsoft.com/office/powerpoint/2010/main" val="436343778"/>
              </p:ext>
            </p:extLst>
          </p:nvPr>
        </p:nvGraphicFramePr>
        <p:xfrm>
          <a:off x="1032839" y="1285874"/>
          <a:ext cx="10558939" cy="5296594"/>
        </p:xfrm>
        <a:graphic>
          <a:graphicData uri="http://schemas.openxmlformats.org/drawingml/2006/table">
            <a:tbl>
              <a:tblPr/>
              <a:tblGrid>
                <a:gridCol w="1624649">
                  <a:extLst>
                    <a:ext uri="{9D8B030D-6E8A-4147-A177-3AD203B41FA5}">
                      <a16:colId xmlns:a16="http://schemas.microsoft.com/office/drawing/2014/main" val="1321684629"/>
                    </a:ext>
                  </a:extLst>
                </a:gridCol>
                <a:gridCol w="906218">
                  <a:extLst>
                    <a:ext uri="{9D8B030D-6E8A-4147-A177-3AD203B41FA5}">
                      <a16:colId xmlns:a16="http://schemas.microsoft.com/office/drawing/2014/main" val="1803042742"/>
                    </a:ext>
                  </a:extLst>
                </a:gridCol>
                <a:gridCol w="1936771">
                  <a:extLst>
                    <a:ext uri="{9D8B030D-6E8A-4147-A177-3AD203B41FA5}">
                      <a16:colId xmlns:a16="http://schemas.microsoft.com/office/drawing/2014/main" val="3734906373"/>
                    </a:ext>
                  </a:extLst>
                </a:gridCol>
                <a:gridCol w="4218788">
                  <a:extLst>
                    <a:ext uri="{9D8B030D-6E8A-4147-A177-3AD203B41FA5}">
                      <a16:colId xmlns:a16="http://schemas.microsoft.com/office/drawing/2014/main" val="620839693"/>
                    </a:ext>
                  </a:extLst>
                </a:gridCol>
                <a:gridCol w="1872513">
                  <a:extLst>
                    <a:ext uri="{9D8B030D-6E8A-4147-A177-3AD203B41FA5}">
                      <a16:colId xmlns:a16="http://schemas.microsoft.com/office/drawing/2014/main" val="4158440936"/>
                    </a:ext>
                  </a:extLst>
                </a:gridCol>
              </a:tblGrid>
              <a:tr h="152386">
                <a:tc>
                  <a:txBody>
                    <a:bodyPr/>
                    <a:lstStyle/>
                    <a:p>
                      <a:pPr algn="l" fontAlgn="t"/>
                      <a:r>
                        <a:rPr lang="en-GB" sz="600" b="1">
                          <a:solidFill>
                            <a:srgbClr val="172B4D"/>
                          </a:solidFill>
                          <a:effectLst/>
                        </a:rPr>
                        <a:t>Date </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a:solidFill>
                            <a:srgbClr val="172B4D"/>
                          </a:solidFill>
                          <a:effectLst/>
                        </a:rPr>
                        <a:t>time</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a:solidFill>
                            <a:srgbClr val="172B4D"/>
                          </a:solidFill>
                          <a:effectLst/>
                        </a:rPr>
                        <a:t>Title</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dirty="0">
                          <a:solidFill>
                            <a:srgbClr val="172B4D"/>
                          </a:solidFill>
                          <a:effectLst/>
                        </a:rPr>
                        <a:t>Description</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dirty="0">
                          <a:solidFill>
                            <a:srgbClr val="172B4D"/>
                          </a:solidFill>
                          <a:effectLst/>
                        </a:rPr>
                        <a:t>Presenter</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extLst>
                  <a:ext uri="{0D108BD9-81ED-4DB2-BD59-A6C34878D82A}">
                    <a16:rowId xmlns:a16="http://schemas.microsoft.com/office/drawing/2014/main" val="2051150872"/>
                  </a:ext>
                </a:extLst>
              </a:tr>
              <a:tr h="769620">
                <a:tc>
                  <a:txBody>
                    <a:bodyPr/>
                    <a:lstStyle/>
                    <a:p>
                      <a:pPr algn="l" fontAlgn="t"/>
                      <a:r>
                        <a:rPr lang="en-GB" sz="1200" b="1">
                          <a:solidFill>
                            <a:srgbClr val="FF0000"/>
                          </a:solidFill>
                          <a:effectLst/>
                        </a:rPr>
                        <a:t>Date change </a:t>
                      </a:r>
                      <a:endParaRPr lang="en-GB" sz="1200">
                        <a:effectLst/>
                      </a:endParaRPr>
                    </a:p>
                    <a:p>
                      <a:pPr algn="l" fontAlgn="t"/>
                      <a:r>
                        <a:rPr lang="en-GB" sz="1200" b="1" strike="sngStrike">
                          <a:effectLst/>
                        </a:rPr>
                        <a:t>6th</a:t>
                      </a:r>
                      <a:r>
                        <a:rPr lang="en-GB" sz="1200" b="1">
                          <a:effectLst/>
                        </a:rPr>
                        <a:t> 13th September</a:t>
                      </a:r>
                      <a:endParaRPr lang="en-GB" sz="1200">
                        <a:effectLst/>
                      </a:endParaRPr>
                    </a:p>
                    <a:p>
                      <a:pPr algn="l" fontAlgn="t"/>
                      <a:r>
                        <a:rPr lang="en-GB" sz="1200" b="1">
                          <a:effectLst/>
                        </a:rPr>
                        <a:t>2021</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Visualising a metadata eco system</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The session is for people looking to understand the metadata across their ecosystem in terms of the </a:t>
                      </a:r>
                    </a:p>
                    <a:p>
                      <a:pPr algn="l" fontAlgn="t"/>
                      <a:r>
                        <a:rPr lang="en-GB" sz="1200">
                          <a:effectLst/>
                        </a:rPr>
                        <a:t>Egeria open types and instances using visualisations in the Egeria React User Interface. Understanding the types is important knowledge when developing connectors and new APIs like OMAS’s. This session will also show how metadata instances can be explored at a low level. This will be contrasted with an exploration of semantic data that is based on the Subject Area Open Metadata Access Service (OMAS).</a:t>
                      </a:r>
                    </a:p>
                    <a:p>
                      <a:pPr algn="l" fontAlgn="t"/>
                      <a:r>
                        <a:rPr lang="en-GB" sz="1200">
                          <a:solidFill>
                            <a:srgbClr val="000000"/>
                          </a:solidFill>
                          <a:effectLst/>
                        </a:rPr>
                        <a:t>Zoom Conference </a:t>
                      </a:r>
                      <a:r>
                        <a:rPr lang="en-GB" sz="1200" u="none" strike="noStrike">
                          <a:solidFill>
                            <a:srgbClr val="0052CC"/>
                          </a:solidFill>
                          <a:effectLst/>
                          <a:hlinkClick r:id="rId2"/>
                        </a:rPr>
                        <a:t>https://zoom.us/j/523629111</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David Radley</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3301910531"/>
                  </a:ext>
                </a:extLst>
              </a:tr>
              <a:tr h="390242">
                <a:tc>
                  <a:txBody>
                    <a:bodyPr/>
                    <a:lstStyle/>
                    <a:p>
                      <a:pPr algn="l" fontAlgn="t"/>
                      <a:r>
                        <a:rPr lang="en-GB" sz="1200" b="1">
                          <a:effectLst/>
                        </a:rPr>
                        <a:t>4th</a:t>
                      </a:r>
                      <a:endParaRPr lang="en-GB" sz="1200">
                        <a:effectLst/>
                      </a:endParaRPr>
                    </a:p>
                    <a:p>
                      <a:pPr algn="l" fontAlgn="t"/>
                      <a:r>
                        <a:rPr lang="en-GB" sz="1200" b="1">
                          <a:effectLst/>
                        </a:rPr>
                        <a:t>October</a:t>
                      </a:r>
                      <a:endParaRPr lang="en-GB" sz="1200">
                        <a:effectLst/>
                      </a:endParaRPr>
                    </a:p>
                    <a:p>
                      <a:pPr algn="l" fontAlgn="t"/>
                      <a:r>
                        <a:rPr lang="en-GB" sz="1200" b="1">
                          <a:effectLst/>
                        </a:rPr>
                        <a:t>2021</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What next after you have built a catalog.</a:t>
                      </a:r>
                      <a:endParaRPr lang="en-GB" sz="1200">
                        <a:effectLst/>
                      </a:endParaRPr>
                    </a:p>
                    <a:p>
                      <a:pPr algn="l" fontAlgn="t"/>
                      <a:r>
                        <a:rPr lang="en-GB" sz="1200" b="1">
                          <a:effectLst/>
                        </a:rPr>
                        <a:t>Part 1: the journey</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Journey from manual cataloging, to using automated integration and cataloging. Metadata discovery will be covered here also.</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Mandy Chessell</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206365752"/>
                  </a:ext>
                </a:extLst>
              </a:tr>
              <a:tr h="1528376">
                <a:tc>
                  <a:txBody>
                    <a:bodyPr/>
                    <a:lstStyle/>
                    <a:p>
                      <a:pPr algn="l" fontAlgn="t"/>
                      <a:r>
                        <a:rPr lang="en-GB" sz="1200" b="1">
                          <a:effectLst/>
                        </a:rPr>
                        <a:t>8th November</a:t>
                      </a:r>
                      <a:endParaRPr lang="en-GB" sz="1200">
                        <a:effectLst/>
                      </a:endParaRPr>
                    </a:p>
                    <a:p>
                      <a:pPr algn="l" fontAlgn="t"/>
                      <a:r>
                        <a:rPr lang="en-GB" sz="1200" b="1">
                          <a:effectLst/>
                        </a:rPr>
                        <a:t>2021</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Open lineage</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This session will describe how to set up an Egeria production system where lineage can be visualised based on metadata from multiple sources. It will explain the Open Lineage standard and the Open Lineage services - two different things using the words "Open Lineage".</a:t>
                      </a:r>
                    </a:p>
                    <a:p>
                      <a:pPr algn="l" fontAlgn="t"/>
                      <a:br>
                        <a:rPr lang="en-GB" sz="1200">
                          <a:effectLst/>
                        </a:rPr>
                      </a:br>
                      <a:endParaRPr lang="en-GB" sz="1200">
                        <a:effectLst/>
                      </a:endParaRPr>
                    </a:p>
                    <a:p>
                      <a:pPr algn="l" fontAlgn="t"/>
                      <a:r>
                        <a:rPr lang="en-GB" sz="1200">
                          <a:effectLst/>
                        </a:rPr>
                        <a:t>This will include scenarios:</a:t>
                      </a:r>
                    </a:p>
                    <a:p>
                      <a:pPr algn="l" fontAlgn="t">
                        <a:buFont typeface="Arial" panose="020B0604020202020204" pitchFamily="34" charset="0"/>
                        <a:buChar char="•"/>
                      </a:pPr>
                      <a:r>
                        <a:rPr lang="en-GB" sz="1200">
                          <a:effectLst/>
                        </a:rPr>
                        <a:t>metadata accessed using the OMRS repository connector proxy to a proprietary metadata repository</a:t>
                      </a:r>
                    </a:p>
                    <a:p>
                      <a:pPr algn="l" fontAlgn="t">
                        <a:buFont typeface="Arial" panose="020B0604020202020204" pitchFamily="34" charset="0"/>
                        <a:buChar char="•"/>
                      </a:pPr>
                      <a:r>
                        <a:rPr lang="en-GB" sz="1200">
                          <a:effectLst/>
                        </a:rPr>
                        <a:t>A scenario with all open source content and no proprietary code.</a:t>
                      </a:r>
                    </a:p>
                    <a:p>
                      <a:pPr algn="l" fontAlgn="t">
                        <a:buFont typeface="Arial" panose="020B0604020202020204" pitchFamily="34" charset="0"/>
                        <a:buChar char="•"/>
                      </a:pPr>
                      <a:r>
                        <a:rPr lang="en-GB" sz="1200">
                          <a:effectLst/>
                        </a:rPr>
                        <a:t>Lineage capture in various use cases</a:t>
                      </a:r>
                    </a:p>
                    <a:p>
                      <a:pPr algn="l" fontAlgn="t">
                        <a:buFont typeface="Arial" panose="020B0604020202020204" pitchFamily="34" charset="0"/>
                        <a:buChar char="•"/>
                      </a:pPr>
                      <a:r>
                        <a:rPr lang="en-GB" sz="1200">
                          <a:effectLst/>
                        </a:rPr>
                        <a:t>Consolidated view</a:t>
                      </a:r>
                    </a:p>
                    <a:p>
                      <a:pPr algn="l" fontAlgn="t"/>
                      <a:br>
                        <a:rPr lang="en-GB" sz="1200">
                          <a:effectLst/>
                        </a:rPr>
                      </a:b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dirty="0">
                          <a:effectLst/>
                        </a:rPr>
                        <a:t>ING Bank (TBA) and Mandy </a:t>
                      </a:r>
                      <a:r>
                        <a:rPr lang="en-GB" sz="1200" b="1" dirty="0" err="1">
                          <a:effectLst/>
                        </a:rPr>
                        <a:t>Chessell</a:t>
                      </a:r>
                      <a:endParaRPr lang="en-GB" sz="1200" dirty="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530212869"/>
                  </a:ext>
                </a:extLst>
              </a:tr>
            </a:tbl>
          </a:graphicData>
        </a:graphic>
      </p:graphicFrame>
    </p:spTree>
    <p:extLst>
      <p:ext uri="{BB962C8B-B14F-4D97-AF65-F5344CB8AC3E}">
        <p14:creationId xmlns:p14="http://schemas.microsoft.com/office/powerpoint/2010/main" val="2668587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3D166-69D8-3B44-AF86-CF129772A400}"/>
              </a:ext>
            </a:extLst>
          </p:cNvPr>
          <p:cNvSpPr>
            <a:spLocks noGrp="1"/>
          </p:cNvSpPr>
          <p:nvPr>
            <p:ph type="title"/>
          </p:nvPr>
        </p:nvSpPr>
        <p:spPr/>
        <p:txBody>
          <a:bodyPr/>
          <a:lstStyle/>
          <a:p>
            <a:r>
              <a:rPr lang="en-US" dirty="0"/>
              <a:t>Open types in json</a:t>
            </a:r>
          </a:p>
        </p:txBody>
      </p:sp>
      <p:sp>
        <p:nvSpPr>
          <p:cNvPr id="3" name="Content Placeholder 2">
            <a:extLst>
              <a:ext uri="{FF2B5EF4-FFF2-40B4-BE49-F238E27FC236}">
                <a16:creationId xmlns:a16="http://schemas.microsoft.com/office/drawing/2014/main" id="{B603E72C-9864-5D4B-B6D2-FD91F53F22F0}"/>
              </a:ext>
            </a:extLst>
          </p:cNvPr>
          <p:cNvSpPr>
            <a:spLocks noGrp="1"/>
          </p:cNvSpPr>
          <p:nvPr>
            <p:ph idx="1"/>
          </p:nvPr>
        </p:nvSpPr>
        <p:spPr>
          <a:xfrm>
            <a:off x="609600" y="3187561"/>
            <a:ext cx="10144760" cy="2285683"/>
          </a:xfrm>
          <a:solidFill>
            <a:schemeClr val="tx1"/>
          </a:solidFill>
        </p:spPr>
        <p:txBody>
          <a:bodyPr>
            <a:normAutofit fontScale="92500" lnSpcReduction="10000"/>
          </a:bodyPr>
          <a:lstStyle/>
          <a:p>
            <a:pPr marL="0" indent="0">
              <a:buNone/>
            </a:pPr>
            <a:r>
              <a:rPr lang="en-GB" dirty="0">
                <a:solidFill>
                  <a:srgbClr val="00B050"/>
                </a:solidFill>
              </a:rPr>
              <a:t>find . -name '</a:t>
            </a:r>
            <a:r>
              <a:rPr lang="en-GB" dirty="0" err="1">
                <a:solidFill>
                  <a:srgbClr val="00B050"/>
                </a:solidFill>
              </a:rPr>
              <a:t>OpenMetadataTypes.json</a:t>
            </a:r>
            <a:r>
              <a:rPr lang="en-GB" dirty="0">
                <a:solidFill>
                  <a:srgbClr val="00B050"/>
                </a:solidFill>
              </a:rPr>
              <a:t>'</a:t>
            </a:r>
          </a:p>
          <a:p>
            <a:pPr marL="0" indent="0">
              <a:buNone/>
            </a:pPr>
            <a:r>
              <a:rPr lang="en-GB" dirty="0">
                <a:solidFill>
                  <a:srgbClr val="00B050"/>
                </a:solidFill>
              </a:rPr>
              <a:t>./open-metadata-distribution/open-metadata-assemblies/target/egeria-3.2-SNAPSHOT-distribution/egeria-omag-3.2-SNAPSHOT/content-packs/</a:t>
            </a:r>
            <a:r>
              <a:rPr lang="en-GB" dirty="0" err="1">
                <a:solidFill>
                  <a:srgbClr val="00B050"/>
                </a:solidFill>
              </a:rPr>
              <a:t>OpenMetadataTypes.json</a:t>
            </a:r>
            <a:endParaRPr lang="en-GB" dirty="0">
              <a:solidFill>
                <a:srgbClr val="00B050"/>
              </a:solidFill>
            </a:endParaRPr>
          </a:p>
          <a:p>
            <a:pPr marL="0" indent="0">
              <a:buNone/>
            </a:pPr>
            <a:r>
              <a:rPr lang="en-GB" dirty="0">
                <a:solidFill>
                  <a:srgbClr val="00B050"/>
                </a:solidFill>
              </a:rPr>
              <a:t>./content-packs/</a:t>
            </a:r>
            <a:r>
              <a:rPr lang="en-GB" dirty="0" err="1">
                <a:solidFill>
                  <a:srgbClr val="00B050"/>
                </a:solidFill>
              </a:rPr>
              <a:t>OpenMetadataTypes.json</a:t>
            </a:r>
            <a:endParaRPr lang="en-GB" dirty="0">
              <a:solidFill>
                <a:srgbClr val="00B050"/>
              </a:solidFill>
            </a:endParaRPr>
          </a:p>
          <a:p>
            <a:pPr marL="457200" lvl="1" indent="0">
              <a:buNone/>
            </a:pPr>
            <a:r>
              <a:rPr lang="en-US" dirty="0"/>
              <a:t>  </a:t>
            </a:r>
          </a:p>
        </p:txBody>
      </p:sp>
      <p:sp>
        <p:nvSpPr>
          <p:cNvPr id="4" name="TextBox 3">
            <a:extLst>
              <a:ext uri="{FF2B5EF4-FFF2-40B4-BE49-F238E27FC236}">
                <a16:creationId xmlns:a16="http://schemas.microsoft.com/office/drawing/2014/main" id="{CEABF989-54E8-C44D-A420-F683C02A83EA}"/>
              </a:ext>
            </a:extLst>
          </p:cNvPr>
          <p:cNvSpPr txBox="1"/>
          <p:nvPr/>
        </p:nvSpPr>
        <p:spPr>
          <a:xfrm>
            <a:off x="609600" y="1838960"/>
            <a:ext cx="6780254" cy="1200329"/>
          </a:xfrm>
          <a:prstGeom prst="rect">
            <a:avLst/>
          </a:prstGeom>
          <a:noFill/>
        </p:spPr>
        <p:txBody>
          <a:bodyPr wrap="none" rtlCol="0">
            <a:spAutoFit/>
          </a:bodyPr>
          <a:lstStyle/>
          <a:p>
            <a:r>
              <a:rPr lang="en-US" dirty="0"/>
              <a:t>In you want to see the types in json</a:t>
            </a:r>
          </a:p>
          <a:p>
            <a:pPr marL="742950" lvl="1" indent="-285750">
              <a:buFont typeface="Arial" panose="020B0604020202020204" pitchFamily="34" charset="0"/>
              <a:buChar char="•"/>
            </a:pPr>
            <a:r>
              <a:rPr lang="en-US" dirty="0"/>
              <a:t>Generate the json file using </a:t>
            </a:r>
            <a:r>
              <a:rPr lang="en-GB" dirty="0" err="1"/>
              <a:t>OpenMetadataTypesArchiveUtility</a:t>
            </a:r>
            <a:endParaRPr lang="en-GB" dirty="0"/>
          </a:p>
          <a:p>
            <a:pPr marL="742950" lvl="1" indent="-285750">
              <a:buFont typeface="Arial" panose="020B0604020202020204" pitchFamily="34" charset="0"/>
              <a:buChar char="•"/>
            </a:pPr>
            <a:r>
              <a:rPr lang="en-GB" dirty="0"/>
              <a:t>Or in the content pack </a:t>
            </a:r>
          </a:p>
          <a:p>
            <a:endParaRPr lang="en-US" dirty="0"/>
          </a:p>
        </p:txBody>
      </p:sp>
    </p:spTree>
    <p:extLst>
      <p:ext uri="{BB962C8B-B14F-4D97-AF65-F5344CB8AC3E}">
        <p14:creationId xmlns:p14="http://schemas.microsoft.com/office/powerpoint/2010/main" val="3861429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B98AA-FB65-D14C-AE62-36A0B2DE8FC1}"/>
              </a:ext>
            </a:extLst>
          </p:cNvPr>
          <p:cNvSpPr>
            <a:spLocks noGrp="1"/>
          </p:cNvSpPr>
          <p:nvPr>
            <p:ph type="title"/>
          </p:nvPr>
        </p:nvSpPr>
        <p:spPr/>
        <p:txBody>
          <a:bodyPr/>
          <a:lstStyle/>
          <a:p>
            <a:r>
              <a:rPr lang="en-US" dirty="0"/>
              <a:t>Open Types</a:t>
            </a:r>
          </a:p>
        </p:txBody>
      </p:sp>
      <p:graphicFrame>
        <p:nvGraphicFramePr>
          <p:cNvPr id="4" name="Content Placeholder 3">
            <a:extLst>
              <a:ext uri="{FF2B5EF4-FFF2-40B4-BE49-F238E27FC236}">
                <a16:creationId xmlns:a16="http://schemas.microsoft.com/office/drawing/2014/main" id="{406CDAC4-9239-E245-B729-7795D4B8A4C5}"/>
              </a:ext>
            </a:extLst>
          </p:cNvPr>
          <p:cNvGraphicFramePr>
            <a:graphicFrameLocks noGrp="1"/>
          </p:cNvGraphicFramePr>
          <p:nvPr>
            <p:ph idx="1"/>
            <p:extLst>
              <p:ext uri="{D42A27DB-BD31-4B8C-83A1-F6EECF244321}">
                <p14:modId xmlns:p14="http://schemas.microsoft.com/office/powerpoint/2010/main" val="3444350160"/>
              </p:ext>
            </p:extLst>
          </p:nvPr>
        </p:nvGraphicFramePr>
        <p:xfrm>
          <a:off x="838200" y="1825625"/>
          <a:ext cx="3185160" cy="2593975"/>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D7B74715-A2A2-1F49-874E-AD6B32C8D040}"/>
              </a:ext>
            </a:extLst>
          </p:cNvPr>
          <p:cNvSpPr txBox="1"/>
          <p:nvPr/>
        </p:nvSpPr>
        <p:spPr>
          <a:xfrm>
            <a:off x="944880" y="5008880"/>
            <a:ext cx="2183675" cy="646331"/>
          </a:xfrm>
          <a:prstGeom prst="rect">
            <a:avLst/>
          </a:prstGeom>
          <a:noFill/>
        </p:spPr>
        <p:txBody>
          <a:bodyPr wrap="none" rtlCol="0">
            <a:spAutoFit/>
          </a:bodyPr>
          <a:lstStyle/>
          <a:p>
            <a:r>
              <a:rPr lang="en-US" dirty="0"/>
              <a:t>Total types:           648</a:t>
            </a:r>
          </a:p>
          <a:p>
            <a:r>
              <a:rPr lang="en-US" dirty="0"/>
              <a:t>Deprecated types: 36</a:t>
            </a:r>
          </a:p>
        </p:txBody>
      </p:sp>
      <p:sp>
        <p:nvSpPr>
          <p:cNvPr id="7" name="Rectangle 6">
            <a:extLst>
              <a:ext uri="{FF2B5EF4-FFF2-40B4-BE49-F238E27FC236}">
                <a16:creationId xmlns:a16="http://schemas.microsoft.com/office/drawing/2014/main" id="{EA1B224F-99A5-3A47-ACAE-EB696471C368}"/>
              </a:ext>
            </a:extLst>
          </p:cNvPr>
          <p:cNvSpPr/>
          <p:nvPr/>
        </p:nvSpPr>
        <p:spPr>
          <a:xfrm>
            <a:off x="4769731" y="2736502"/>
            <a:ext cx="6797821" cy="1384995"/>
          </a:xfrm>
          <a:prstGeom prst="rect">
            <a:avLst/>
          </a:prstGeom>
        </p:spPr>
        <p:txBody>
          <a:bodyPr wrap="square">
            <a:spAutoFit/>
          </a:bodyPr>
          <a:lstStyle/>
          <a:p>
            <a:r>
              <a:rPr lang="en-US" sz="1400" dirty="0"/>
              <a:t>OMRS-AUDIT-0303 The local server has updated an existing type called </a:t>
            </a:r>
            <a:r>
              <a:rPr lang="en-US" sz="1400" dirty="0" err="1"/>
              <a:t>OpenDiscoveryAnalysisReport</a:t>
            </a:r>
            <a:r>
              <a:rPr lang="en-US" sz="1400" dirty="0"/>
              <a:t> with a unique identifier of acc7cbc8-09c3-472b-87dd-f78459323dcb to version number of 4 using a patch from Egeria (3.2)</a:t>
            </a:r>
          </a:p>
          <a:p>
            <a:r>
              <a:rPr lang="en-US" sz="1400" dirty="0"/>
              <a:t>OMRS-AUDIT-0303 The local server has updated an existing type called Annotation with a unique identifier of 6cea5b53-558c-48f1-8191-11d48db29fb4 to version number of 2 using a patch from Egeria (3.2)</a:t>
            </a:r>
          </a:p>
        </p:txBody>
      </p:sp>
      <p:sp>
        <p:nvSpPr>
          <p:cNvPr id="8" name="TextBox 7">
            <a:extLst>
              <a:ext uri="{FF2B5EF4-FFF2-40B4-BE49-F238E27FC236}">
                <a16:creationId xmlns:a16="http://schemas.microsoft.com/office/drawing/2014/main" id="{07084295-20D7-1346-B940-17874A07CF73}"/>
              </a:ext>
            </a:extLst>
          </p:cNvPr>
          <p:cNvSpPr txBox="1"/>
          <p:nvPr/>
        </p:nvSpPr>
        <p:spPr>
          <a:xfrm>
            <a:off x="6956065" y="2216443"/>
            <a:ext cx="1212576" cy="369332"/>
          </a:xfrm>
          <a:prstGeom prst="rect">
            <a:avLst/>
          </a:prstGeom>
          <a:noFill/>
        </p:spPr>
        <p:txBody>
          <a:bodyPr wrap="none" rtlCol="0">
            <a:spAutoFit/>
          </a:bodyPr>
          <a:lstStyle/>
          <a:p>
            <a:r>
              <a:rPr lang="en-US" dirty="0"/>
              <a:t>Startup log</a:t>
            </a:r>
          </a:p>
        </p:txBody>
      </p:sp>
    </p:spTree>
    <p:extLst>
      <p:ext uri="{BB962C8B-B14F-4D97-AF65-F5344CB8AC3E}">
        <p14:creationId xmlns:p14="http://schemas.microsoft.com/office/powerpoint/2010/main" val="2331611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A932-87DE-5749-8D4B-12E6DDAA6F5C}"/>
              </a:ext>
            </a:extLst>
          </p:cNvPr>
          <p:cNvSpPr>
            <a:spLocks noGrp="1"/>
          </p:cNvSpPr>
          <p:nvPr>
            <p:ph type="title"/>
          </p:nvPr>
        </p:nvSpPr>
        <p:spPr/>
        <p:txBody>
          <a:bodyPr/>
          <a:lstStyle/>
          <a:p>
            <a:r>
              <a:rPr lang="en-US" dirty="0"/>
              <a:t>Releases and approved types</a:t>
            </a:r>
          </a:p>
        </p:txBody>
      </p:sp>
      <p:sp>
        <p:nvSpPr>
          <p:cNvPr id="3" name="Content Placeholder 2">
            <a:extLst>
              <a:ext uri="{FF2B5EF4-FFF2-40B4-BE49-F238E27FC236}">
                <a16:creationId xmlns:a16="http://schemas.microsoft.com/office/drawing/2014/main" id="{DF265FB1-71AC-FA47-B20A-A7F867118AF1}"/>
              </a:ext>
            </a:extLst>
          </p:cNvPr>
          <p:cNvSpPr>
            <a:spLocks noGrp="1"/>
          </p:cNvSpPr>
          <p:nvPr>
            <p:ph idx="1"/>
          </p:nvPr>
        </p:nvSpPr>
        <p:spPr/>
        <p:txBody>
          <a:bodyPr>
            <a:normAutofit fontScale="32500" lnSpcReduction="20000"/>
          </a:bodyPr>
          <a:lstStyle/>
          <a:p>
            <a:r>
              <a:rPr lang="en-GB" dirty="0"/>
              <a:t>The types for each release are managed in separate classes. For example:</a:t>
            </a:r>
          </a:p>
          <a:p>
            <a:r>
              <a:rPr lang="en-GB" dirty="0" err="1"/>
              <a:t>OpenMetadataTypesArchive</a:t>
            </a:r>
            <a:r>
              <a:rPr lang="en-GB" dirty="0"/>
              <a:t> - new candidate types for current release</a:t>
            </a:r>
          </a:p>
          <a:p>
            <a:r>
              <a:rPr lang="en-GB" dirty="0"/>
              <a:t>OpenMetadataTypesArchive3_1   - approved types added for </a:t>
            </a:r>
            <a:r>
              <a:rPr lang="en-GB" dirty="0">
                <a:hlinkClick r:id="rId2"/>
              </a:rPr>
              <a:t>3.1 release</a:t>
            </a:r>
            <a:endParaRPr lang="en-GB" dirty="0"/>
          </a:p>
          <a:p>
            <a:r>
              <a:rPr lang="en-GB" dirty="0"/>
              <a:t>OpenMetadataTypesArchive2_11 - approved types added for </a:t>
            </a:r>
            <a:r>
              <a:rPr lang="en-GB" dirty="0">
                <a:hlinkClick r:id="rId2"/>
              </a:rPr>
              <a:t>2.11 release</a:t>
            </a:r>
            <a:endParaRPr lang="en-GB" dirty="0"/>
          </a:p>
          <a:p>
            <a:r>
              <a:rPr lang="en-GB" dirty="0"/>
              <a:t>OpenMetadataTypesArchive2_10 - approved types added for </a:t>
            </a:r>
            <a:r>
              <a:rPr lang="en-GB" dirty="0">
                <a:hlinkClick r:id="rId3"/>
              </a:rPr>
              <a:t>2.10 release</a:t>
            </a:r>
            <a:endParaRPr lang="en-GB" dirty="0"/>
          </a:p>
          <a:p>
            <a:r>
              <a:rPr lang="en-GB" dirty="0"/>
              <a:t>OpenMetadataTypesArchive2_9 - approved types added for </a:t>
            </a:r>
            <a:r>
              <a:rPr lang="en-GB" dirty="0">
                <a:hlinkClick r:id="rId4"/>
              </a:rPr>
              <a:t>2.9 release</a:t>
            </a:r>
            <a:endParaRPr lang="en-GB" dirty="0"/>
          </a:p>
          <a:p>
            <a:r>
              <a:rPr lang="en-GB" dirty="0"/>
              <a:t>OpenMetadataTypesArchive2_8 - approved types added for </a:t>
            </a:r>
            <a:r>
              <a:rPr lang="en-GB" dirty="0">
                <a:hlinkClick r:id="rId5"/>
              </a:rPr>
              <a:t>2.8 release</a:t>
            </a:r>
            <a:endParaRPr lang="en-GB" dirty="0"/>
          </a:p>
          <a:p>
            <a:r>
              <a:rPr lang="en-GB" dirty="0"/>
              <a:t>OpenMetadataTypesArchive2_7 - approved types added for </a:t>
            </a:r>
            <a:r>
              <a:rPr lang="en-GB" dirty="0">
                <a:hlinkClick r:id="rId6"/>
              </a:rPr>
              <a:t>2.7 release</a:t>
            </a:r>
            <a:endParaRPr lang="en-GB" dirty="0"/>
          </a:p>
          <a:p>
            <a:r>
              <a:rPr lang="en-GB" dirty="0"/>
              <a:t>OpenMetadataTypesArchive2_6 - approved types added for </a:t>
            </a:r>
            <a:r>
              <a:rPr lang="en-GB" dirty="0">
                <a:hlinkClick r:id="rId7"/>
              </a:rPr>
              <a:t>2.6 release</a:t>
            </a:r>
            <a:endParaRPr lang="en-GB" dirty="0"/>
          </a:p>
          <a:p>
            <a:r>
              <a:rPr lang="en-GB" dirty="0"/>
              <a:t>OpenMetadataTypesArchive2_5 - approved types added for </a:t>
            </a:r>
            <a:r>
              <a:rPr lang="en-GB" dirty="0">
                <a:hlinkClick r:id="rId8"/>
              </a:rPr>
              <a:t>2.5 release</a:t>
            </a:r>
            <a:endParaRPr lang="en-GB" dirty="0"/>
          </a:p>
          <a:p>
            <a:r>
              <a:rPr lang="en-GB" dirty="0"/>
              <a:t>OpenMetadataTypesArchive2_4 - approved types added for </a:t>
            </a:r>
            <a:r>
              <a:rPr lang="en-GB" dirty="0">
                <a:hlinkClick r:id="rId9"/>
              </a:rPr>
              <a:t>2.4 release</a:t>
            </a:r>
            <a:endParaRPr lang="en-GB" dirty="0"/>
          </a:p>
          <a:p>
            <a:r>
              <a:rPr lang="en-GB" dirty="0"/>
              <a:t>OpenMetadataTypesArchive2_0 - approved types added for </a:t>
            </a:r>
            <a:r>
              <a:rPr lang="en-GB" dirty="0">
                <a:hlinkClick r:id="rId10"/>
              </a:rPr>
              <a:t>2.0 release</a:t>
            </a:r>
            <a:endParaRPr lang="en-GB" dirty="0"/>
          </a:p>
          <a:p>
            <a:r>
              <a:rPr lang="en-GB" dirty="0"/>
              <a:t>OpenMetadataTypesArchive1_7 - approved types added for </a:t>
            </a:r>
            <a:r>
              <a:rPr lang="en-GB" dirty="0">
                <a:hlinkClick r:id="rId11"/>
              </a:rPr>
              <a:t>1.7 release</a:t>
            </a:r>
            <a:endParaRPr lang="en-GB" dirty="0"/>
          </a:p>
          <a:p>
            <a:r>
              <a:rPr lang="en-GB" dirty="0"/>
              <a:t>OpenMetadataTypesArchive1_6 - approved types added for </a:t>
            </a:r>
            <a:r>
              <a:rPr lang="en-GB" dirty="0">
                <a:hlinkClick r:id="rId12"/>
              </a:rPr>
              <a:t>1.6 release</a:t>
            </a:r>
            <a:endParaRPr lang="en-GB" dirty="0"/>
          </a:p>
          <a:p>
            <a:r>
              <a:rPr lang="en-GB" dirty="0"/>
              <a:t>OpenMetadataTypesArchive1_5 - approved types added for </a:t>
            </a:r>
            <a:r>
              <a:rPr lang="en-GB" dirty="0">
                <a:hlinkClick r:id="rId13"/>
              </a:rPr>
              <a:t>1.5 release</a:t>
            </a:r>
            <a:endParaRPr lang="en-GB" dirty="0"/>
          </a:p>
          <a:p>
            <a:r>
              <a:rPr lang="en-GB" dirty="0"/>
              <a:t>OpenMetadataTypesArchive1_4 - approved types added for </a:t>
            </a:r>
            <a:r>
              <a:rPr lang="en-GB" dirty="0">
                <a:hlinkClick r:id="rId14"/>
              </a:rPr>
              <a:t>1.4 release</a:t>
            </a:r>
            <a:endParaRPr lang="en-GB" dirty="0"/>
          </a:p>
          <a:p>
            <a:r>
              <a:rPr lang="en-GB" dirty="0"/>
              <a:t>OpenMetadataTypesArchive1_3 - approved types added for </a:t>
            </a:r>
            <a:r>
              <a:rPr lang="en-GB" dirty="0">
                <a:hlinkClick r:id="rId15"/>
              </a:rPr>
              <a:t>1.3 release</a:t>
            </a:r>
            <a:endParaRPr lang="en-GB" dirty="0"/>
          </a:p>
          <a:p>
            <a:r>
              <a:rPr lang="en-GB" dirty="0"/>
              <a:t>OpenMetadataTypesArchive1_2 - approved types added for releases before 1.3</a:t>
            </a:r>
          </a:p>
          <a:p>
            <a:pPr marL="0" indent="0">
              <a:buNone/>
            </a:pPr>
            <a:endParaRPr lang="en-US" dirty="0"/>
          </a:p>
        </p:txBody>
      </p:sp>
      <p:sp>
        <p:nvSpPr>
          <p:cNvPr id="4" name="TextBox 3">
            <a:extLst>
              <a:ext uri="{FF2B5EF4-FFF2-40B4-BE49-F238E27FC236}">
                <a16:creationId xmlns:a16="http://schemas.microsoft.com/office/drawing/2014/main" id="{9D4B1AEA-6790-A84F-995C-DE8781040225}"/>
              </a:ext>
            </a:extLst>
          </p:cNvPr>
          <p:cNvSpPr txBox="1"/>
          <p:nvPr/>
        </p:nvSpPr>
        <p:spPr>
          <a:xfrm>
            <a:off x="6260122" y="1997613"/>
            <a:ext cx="3629465" cy="3970318"/>
          </a:xfrm>
          <a:prstGeom prst="rect">
            <a:avLst/>
          </a:prstGeom>
          <a:noFill/>
        </p:spPr>
        <p:txBody>
          <a:bodyPr wrap="square" rtlCol="0">
            <a:spAutoFit/>
          </a:bodyPr>
          <a:lstStyle/>
          <a:p>
            <a:r>
              <a:rPr lang="en-US" dirty="0"/>
              <a:t>All types have only been extended with non-breaking changes.</a:t>
            </a:r>
          </a:p>
          <a:p>
            <a:endParaRPr lang="en-US" dirty="0"/>
          </a:p>
          <a:p>
            <a:pPr marL="285750" indent="-285750">
              <a:buFontTx/>
              <a:buChar char="-"/>
            </a:pPr>
            <a:r>
              <a:rPr lang="en-US" dirty="0"/>
              <a:t>Breaking changes include:</a:t>
            </a:r>
          </a:p>
          <a:p>
            <a:pPr marL="742950" lvl="1" indent="-285750">
              <a:buFontTx/>
              <a:buChar char="-"/>
            </a:pPr>
            <a:r>
              <a:rPr lang="en-US" dirty="0"/>
              <a:t>Delete of an attribute</a:t>
            </a:r>
          </a:p>
          <a:p>
            <a:pPr marL="742950" lvl="1" indent="-285750">
              <a:buFontTx/>
              <a:buChar char="-"/>
            </a:pPr>
            <a:r>
              <a:rPr lang="en-US" dirty="0"/>
              <a:t>Changing a mandatory attribute to optional</a:t>
            </a:r>
          </a:p>
          <a:p>
            <a:pPr marL="742950" lvl="1" indent="-285750">
              <a:buFontTx/>
              <a:buChar char="-"/>
            </a:pPr>
            <a:r>
              <a:rPr lang="en-US" dirty="0"/>
              <a:t>Swapping the ends of a relationship   </a:t>
            </a:r>
          </a:p>
          <a:p>
            <a:pPr marL="742950" lvl="1" indent="-285750">
              <a:buFontTx/>
              <a:buChar char="-"/>
            </a:pPr>
            <a:endParaRPr lang="en-US" dirty="0"/>
          </a:p>
          <a:p>
            <a:pPr lvl="1"/>
            <a:endParaRPr lang="en-US" dirty="0"/>
          </a:p>
          <a:p>
            <a:pPr lvl="1"/>
            <a:r>
              <a:rPr lang="en-US" dirty="0">
                <a:solidFill>
                  <a:schemeClr val="accent6"/>
                </a:solidFill>
              </a:rPr>
              <a:t>Instead - we deprecate and add a new type. </a:t>
            </a:r>
          </a:p>
          <a:p>
            <a:pPr lvl="1"/>
            <a:endParaRPr lang="en-US" dirty="0"/>
          </a:p>
        </p:txBody>
      </p:sp>
    </p:spTree>
    <p:extLst>
      <p:ext uri="{BB962C8B-B14F-4D97-AF65-F5344CB8AC3E}">
        <p14:creationId xmlns:p14="http://schemas.microsoft.com/office/powerpoint/2010/main" val="1892086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402F5-B8C0-5546-B546-DA13EA980DCA}"/>
              </a:ext>
            </a:extLst>
          </p:cNvPr>
          <p:cNvSpPr>
            <a:spLocks noGrp="1"/>
          </p:cNvSpPr>
          <p:nvPr>
            <p:ph type="title"/>
          </p:nvPr>
        </p:nvSpPr>
        <p:spPr/>
        <p:txBody>
          <a:bodyPr/>
          <a:lstStyle/>
          <a:p>
            <a:r>
              <a:rPr lang="en-US" dirty="0" err="1"/>
              <a:t>Visualisations</a:t>
            </a:r>
            <a:endParaRPr lang="en-US" dirty="0"/>
          </a:p>
        </p:txBody>
      </p:sp>
      <p:sp>
        <p:nvSpPr>
          <p:cNvPr id="3" name="Content Placeholder 2">
            <a:extLst>
              <a:ext uri="{FF2B5EF4-FFF2-40B4-BE49-F238E27FC236}">
                <a16:creationId xmlns:a16="http://schemas.microsoft.com/office/drawing/2014/main" id="{8111833D-8487-EB43-B532-7DEFDB42E58F}"/>
              </a:ext>
            </a:extLst>
          </p:cNvPr>
          <p:cNvSpPr>
            <a:spLocks noGrp="1"/>
          </p:cNvSpPr>
          <p:nvPr>
            <p:ph idx="1"/>
          </p:nvPr>
        </p:nvSpPr>
        <p:spPr/>
        <p:txBody>
          <a:bodyPr/>
          <a:lstStyle/>
          <a:p>
            <a:r>
              <a:rPr lang="en-US" dirty="0"/>
              <a:t>A proprietary metadata repository can continue to use its UIs and or the Egeria </a:t>
            </a:r>
            <a:r>
              <a:rPr lang="en-US" dirty="0" err="1"/>
              <a:t>Uis</a:t>
            </a:r>
            <a:r>
              <a:rPr lang="en-US" dirty="0"/>
              <a:t>. Egeria is an AND not an OR. </a:t>
            </a:r>
          </a:p>
          <a:p>
            <a:r>
              <a:rPr lang="en-US" dirty="0"/>
              <a:t>Egeria Dojo showcases use cases using scenarios written in </a:t>
            </a:r>
            <a:r>
              <a:rPr lang="en-US" dirty="0" err="1"/>
              <a:t>Jupyter</a:t>
            </a:r>
            <a:r>
              <a:rPr lang="en-US" dirty="0"/>
              <a:t> notebooks </a:t>
            </a:r>
          </a:p>
          <a:p>
            <a:r>
              <a:rPr lang="en-US" dirty="0"/>
              <a:t>Egeria UI – for general users. Allows Assets and lineage to be explored.</a:t>
            </a:r>
          </a:p>
          <a:p>
            <a:r>
              <a:rPr lang="en-US" dirty="0"/>
              <a:t>Egeria React UI – for the roles in the governance team. Uses technologies including React, </a:t>
            </a:r>
            <a:r>
              <a:rPr lang="en-US" dirty="0" err="1"/>
              <a:t>nodejs</a:t>
            </a:r>
            <a:r>
              <a:rPr lang="en-US" dirty="0"/>
              <a:t>, D3.</a:t>
            </a:r>
          </a:p>
          <a:p>
            <a:endParaRPr lang="en-US" dirty="0"/>
          </a:p>
          <a:p>
            <a:endParaRPr lang="en-US" dirty="0"/>
          </a:p>
          <a:p>
            <a:endParaRPr lang="en-US" dirty="0"/>
          </a:p>
        </p:txBody>
      </p:sp>
    </p:spTree>
    <p:extLst>
      <p:ext uri="{BB962C8B-B14F-4D97-AF65-F5344CB8AC3E}">
        <p14:creationId xmlns:p14="http://schemas.microsoft.com/office/powerpoint/2010/main" val="2356375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6CE55-F9B9-9F48-A831-7F438EE98A64}"/>
              </a:ext>
            </a:extLst>
          </p:cNvPr>
          <p:cNvSpPr>
            <a:spLocks noGrp="1"/>
          </p:cNvSpPr>
          <p:nvPr>
            <p:ph type="title"/>
          </p:nvPr>
        </p:nvSpPr>
        <p:spPr/>
        <p:txBody>
          <a:bodyPr/>
          <a:lstStyle/>
          <a:p>
            <a:r>
              <a:rPr lang="en-US" dirty="0"/>
              <a:t>Egeria </a:t>
            </a:r>
            <a:r>
              <a:rPr lang="en-US" dirty="0" err="1"/>
              <a:t>visualisations</a:t>
            </a:r>
            <a:endParaRPr lang="en-US" dirty="0"/>
          </a:p>
        </p:txBody>
      </p:sp>
      <p:sp>
        <p:nvSpPr>
          <p:cNvPr id="3" name="Content Placeholder 2">
            <a:extLst>
              <a:ext uri="{FF2B5EF4-FFF2-40B4-BE49-F238E27FC236}">
                <a16:creationId xmlns:a16="http://schemas.microsoft.com/office/drawing/2014/main" id="{A9FBFC38-86E8-994A-99C2-207FD6FD2A7B}"/>
              </a:ext>
            </a:extLst>
          </p:cNvPr>
          <p:cNvSpPr>
            <a:spLocks noGrp="1"/>
          </p:cNvSpPr>
          <p:nvPr>
            <p:ph idx="1"/>
          </p:nvPr>
        </p:nvSpPr>
        <p:spPr/>
        <p:txBody>
          <a:bodyPr/>
          <a:lstStyle/>
          <a:p>
            <a:r>
              <a:rPr lang="en-US" dirty="0"/>
              <a:t>Give a view across the Egeria eco-system,</a:t>
            </a:r>
          </a:p>
          <a:p>
            <a:pPr lvl="1"/>
            <a:r>
              <a:rPr lang="en-US" dirty="0"/>
              <a:t>across repositories,</a:t>
            </a:r>
          </a:p>
          <a:p>
            <a:pPr lvl="1"/>
            <a:r>
              <a:rPr lang="en-US" dirty="0"/>
              <a:t>across content from different technologies</a:t>
            </a:r>
          </a:p>
          <a:p>
            <a:pPr lvl="1"/>
            <a:r>
              <a:rPr lang="en-US" dirty="0"/>
              <a:t>across content in different implementations and formats.  </a:t>
            </a:r>
          </a:p>
          <a:p>
            <a:r>
              <a:rPr lang="en-US" dirty="0"/>
              <a:t>New contributors welcome. </a:t>
            </a:r>
          </a:p>
        </p:txBody>
      </p:sp>
    </p:spTree>
    <p:extLst>
      <p:ext uri="{BB962C8B-B14F-4D97-AF65-F5344CB8AC3E}">
        <p14:creationId xmlns:p14="http://schemas.microsoft.com/office/powerpoint/2010/main" val="2840646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CFA52-33AD-D642-BDE6-F6F413A5577F}"/>
              </a:ext>
            </a:extLst>
          </p:cNvPr>
          <p:cNvSpPr>
            <a:spLocks noGrp="1"/>
          </p:cNvSpPr>
          <p:nvPr>
            <p:ph type="title"/>
          </p:nvPr>
        </p:nvSpPr>
        <p:spPr>
          <a:xfrm>
            <a:off x="542780" y="227329"/>
            <a:ext cx="10515600" cy="675142"/>
          </a:xfrm>
        </p:spPr>
        <p:txBody>
          <a:bodyPr>
            <a:normAutofit fontScale="90000"/>
          </a:bodyPr>
          <a:lstStyle/>
          <a:p>
            <a:r>
              <a:rPr lang="en-US" dirty="0" err="1"/>
              <a:t>Visualising</a:t>
            </a:r>
            <a:r>
              <a:rPr lang="en-US" dirty="0"/>
              <a:t> at different levels</a:t>
            </a:r>
            <a:br>
              <a:rPr lang="en-US" dirty="0"/>
            </a:br>
            <a:endParaRPr lang="en-US" dirty="0"/>
          </a:p>
        </p:txBody>
      </p:sp>
      <p:pic>
        <p:nvPicPr>
          <p:cNvPr id="6" name="Picture 5">
            <a:extLst>
              <a:ext uri="{FF2B5EF4-FFF2-40B4-BE49-F238E27FC236}">
                <a16:creationId xmlns:a16="http://schemas.microsoft.com/office/drawing/2014/main" id="{6F7F1B58-ACAE-6B4D-BF86-F93DC2AC42F8}"/>
              </a:ext>
            </a:extLst>
          </p:cNvPr>
          <p:cNvPicPr>
            <a:picLocks noChangeAspect="1"/>
          </p:cNvPicPr>
          <p:nvPr/>
        </p:nvPicPr>
        <p:blipFill>
          <a:blip r:embed="rId2"/>
          <a:stretch>
            <a:fillRect/>
          </a:stretch>
        </p:blipFill>
        <p:spPr>
          <a:xfrm>
            <a:off x="2080597" y="1753407"/>
            <a:ext cx="4906617" cy="5007007"/>
          </a:xfrm>
          <a:prstGeom prst="rect">
            <a:avLst/>
          </a:prstGeom>
        </p:spPr>
      </p:pic>
      <p:pic>
        <p:nvPicPr>
          <p:cNvPr id="8" name="Content Placeholder 7" descr="Glasses with solid fill">
            <a:extLst>
              <a:ext uri="{FF2B5EF4-FFF2-40B4-BE49-F238E27FC236}">
                <a16:creationId xmlns:a16="http://schemas.microsoft.com/office/drawing/2014/main" id="{46F23654-79EC-9B42-840A-68668D55A44F}"/>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2825228" y="2885311"/>
            <a:ext cx="914400" cy="914400"/>
          </a:xfrm>
        </p:spPr>
      </p:pic>
      <p:pic>
        <p:nvPicPr>
          <p:cNvPr id="10" name="Content Placeholder 7" descr="Glasses with solid fill">
            <a:extLst>
              <a:ext uri="{FF2B5EF4-FFF2-40B4-BE49-F238E27FC236}">
                <a16:creationId xmlns:a16="http://schemas.microsoft.com/office/drawing/2014/main" id="{DF7F8D6E-1EE9-BB41-BA8F-E2E5036B21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81600" y="1576321"/>
            <a:ext cx="914400" cy="914400"/>
          </a:xfrm>
          <a:prstGeom prst="rect">
            <a:avLst/>
          </a:prstGeom>
        </p:spPr>
      </p:pic>
      <p:pic>
        <p:nvPicPr>
          <p:cNvPr id="12" name="Content Placeholder 7" descr="Glasses with solid fill">
            <a:extLst>
              <a:ext uri="{FF2B5EF4-FFF2-40B4-BE49-F238E27FC236}">
                <a16:creationId xmlns:a16="http://schemas.microsoft.com/office/drawing/2014/main" id="{98629385-BDEA-894B-A8B5-53600AB37F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9505" y="2883228"/>
            <a:ext cx="914400" cy="914400"/>
          </a:xfrm>
          <a:prstGeom prst="rect">
            <a:avLst/>
          </a:prstGeom>
        </p:spPr>
      </p:pic>
      <p:sp>
        <p:nvSpPr>
          <p:cNvPr id="14" name="TextBox 13">
            <a:extLst>
              <a:ext uri="{FF2B5EF4-FFF2-40B4-BE49-F238E27FC236}">
                <a16:creationId xmlns:a16="http://schemas.microsoft.com/office/drawing/2014/main" id="{93799E35-701F-D24C-AD0E-D25DE5C214E6}"/>
              </a:ext>
            </a:extLst>
          </p:cNvPr>
          <p:cNvSpPr txBox="1"/>
          <p:nvPr/>
        </p:nvSpPr>
        <p:spPr>
          <a:xfrm>
            <a:off x="8074855" y="5079653"/>
            <a:ext cx="2309928" cy="923330"/>
          </a:xfrm>
          <a:prstGeom prst="rect">
            <a:avLst/>
          </a:prstGeom>
          <a:noFill/>
        </p:spPr>
        <p:txBody>
          <a:bodyPr wrap="none" rtlCol="0">
            <a:spAutoFit/>
          </a:bodyPr>
          <a:lstStyle/>
          <a:p>
            <a:r>
              <a:rPr lang="en-US" dirty="0">
                <a:solidFill>
                  <a:srgbClr val="FF0000"/>
                </a:solidFill>
              </a:rPr>
              <a:t>Future enhancements:</a:t>
            </a:r>
          </a:p>
          <a:p>
            <a:r>
              <a:rPr lang="en-US" dirty="0">
                <a:solidFill>
                  <a:srgbClr val="FF0000"/>
                </a:solidFill>
              </a:rPr>
              <a:t>Community profile</a:t>
            </a:r>
          </a:p>
          <a:p>
            <a:r>
              <a:rPr lang="en-US" dirty="0">
                <a:solidFill>
                  <a:srgbClr val="FF0000"/>
                </a:solidFill>
              </a:rPr>
              <a:t>Asset owner </a:t>
            </a:r>
          </a:p>
        </p:txBody>
      </p:sp>
      <p:pic>
        <p:nvPicPr>
          <p:cNvPr id="15" name="Content Placeholder 7" descr="Glasses with solid fill">
            <a:extLst>
              <a:ext uri="{FF2B5EF4-FFF2-40B4-BE49-F238E27FC236}">
                <a16:creationId xmlns:a16="http://schemas.microsoft.com/office/drawing/2014/main" id="{7EA173F8-33AD-0542-A280-184C839B5DD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58934" y="1571916"/>
            <a:ext cx="914400" cy="914400"/>
          </a:xfrm>
          <a:prstGeom prst="rect">
            <a:avLst/>
          </a:prstGeom>
        </p:spPr>
      </p:pic>
      <p:pic>
        <p:nvPicPr>
          <p:cNvPr id="16" name="Content Placeholder 7" descr="Glasses with solid fill">
            <a:extLst>
              <a:ext uri="{FF2B5EF4-FFF2-40B4-BE49-F238E27FC236}">
                <a16:creationId xmlns:a16="http://schemas.microsoft.com/office/drawing/2014/main" id="{C09F2347-DF3A-684F-ADC9-3CC752BC638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33589" y="1521002"/>
            <a:ext cx="914400" cy="914400"/>
          </a:xfrm>
          <a:prstGeom prst="rect">
            <a:avLst/>
          </a:prstGeom>
        </p:spPr>
      </p:pic>
      <p:pic>
        <p:nvPicPr>
          <p:cNvPr id="17" name="Content Placeholder 7" descr="Glasses with solid fill">
            <a:extLst>
              <a:ext uri="{FF2B5EF4-FFF2-40B4-BE49-F238E27FC236}">
                <a16:creationId xmlns:a16="http://schemas.microsoft.com/office/drawing/2014/main" id="{68BA1CC2-7FB0-454E-9D0A-2E1691020C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69469" y="1665717"/>
            <a:ext cx="914400" cy="914400"/>
          </a:xfrm>
          <a:prstGeom prst="rect">
            <a:avLst/>
          </a:prstGeom>
        </p:spPr>
      </p:pic>
      <p:sp>
        <p:nvSpPr>
          <p:cNvPr id="19" name="TextBox 18">
            <a:extLst>
              <a:ext uri="{FF2B5EF4-FFF2-40B4-BE49-F238E27FC236}">
                <a16:creationId xmlns:a16="http://schemas.microsoft.com/office/drawing/2014/main" id="{4B49CF13-1DA6-9E4D-8082-E663DDD6BB4A}"/>
              </a:ext>
            </a:extLst>
          </p:cNvPr>
          <p:cNvSpPr txBox="1"/>
          <p:nvPr/>
        </p:nvSpPr>
        <p:spPr>
          <a:xfrm>
            <a:off x="7175791" y="3155762"/>
            <a:ext cx="2851614" cy="369332"/>
          </a:xfrm>
          <a:prstGeom prst="rect">
            <a:avLst/>
          </a:prstGeom>
          <a:noFill/>
        </p:spPr>
        <p:txBody>
          <a:bodyPr wrap="none" rtlCol="0">
            <a:spAutoFit/>
          </a:bodyPr>
          <a:lstStyle/>
          <a:p>
            <a:r>
              <a:rPr lang="en-US" dirty="0" err="1"/>
              <a:t>Visualising</a:t>
            </a:r>
            <a:r>
              <a:rPr lang="en-US" dirty="0"/>
              <a:t> at the lower level</a:t>
            </a:r>
          </a:p>
        </p:txBody>
      </p:sp>
      <p:sp>
        <p:nvSpPr>
          <p:cNvPr id="20" name="TextBox 19">
            <a:extLst>
              <a:ext uri="{FF2B5EF4-FFF2-40B4-BE49-F238E27FC236}">
                <a16:creationId xmlns:a16="http://schemas.microsoft.com/office/drawing/2014/main" id="{60AFB836-B628-2842-A79E-755192822BFB}"/>
              </a:ext>
            </a:extLst>
          </p:cNvPr>
          <p:cNvSpPr txBox="1"/>
          <p:nvPr/>
        </p:nvSpPr>
        <p:spPr>
          <a:xfrm>
            <a:off x="7175791" y="2000995"/>
            <a:ext cx="2716706" cy="369332"/>
          </a:xfrm>
          <a:prstGeom prst="rect">
            <a:avLst/>
          </a:prstGeom>
          <a:noFill/>
        </p:spPr>
        <p:txBody>
          <a:bodyPr wrap="none" rtlCol="0">
            <a:spAutoFit/>
          </a:bodyPr>
          <a:lstStyle/>
          <a:p>
            <a:r>
              <a:rPr lang="en-US" dirty="0" err="1"/>
              <a:t>Visualising</a:t>
            </a:r>
            <a:r>
              <a:rPr lang="en-US" dirty="0"/>
              <a:t> at a higher level</a:t>
            </a:r>
          </a:p>
        </p:txBody>
      </p:sp>
    </p:spTree>
    <p:extLst>
      <p:ext uri="{BB962C8B-B14F-4D97-AF65-F5344CB8AC3E}">
        <p14:creationId xmlns:p14="http://schemas.microsoft.com/office/powerpoint/2010/main" val="1823218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A3154-EAF9-B746-A857-04B5AAFC834B}"/>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2CCFCEB6-B2D8-7A49-AEB8-E496D36BE4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25154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B08FC-09D1-0541-A244-F3DB152487E4}"/>
              </a:ext>
            </a:extLst>
          </p:cNvPr>
          <p:cNvSpPr>
            <a:spLocks noGrp="1"/>
          </p:cNvSpPr>
          <p:nvPr>
            <p:ph type="title"/>
          </p:nvPr>
        </p:nvSpPr>
        <p:spPr/>
        <p:txBody>
          <a:bodyPr/>
          <a:lstStyle/>
          <a:p>
            <a:r>
              <a:rPr lang="en-US" dirty="0"/>
              <a:t>Egeria Webinar series next webinar details</a:t>
            </a:r>
          </a:p>
        </p:txBody>
      </p:sp>
      <p:sp>
        <p:nvSpPr>
          <p:cNvPr id="3" name="Content Placeholder 2">
            <a:extLst>
              <a:ext uri="{FF2B5EF4-FFF2-40B4-BE49-F238E27FC236}">
                <a16:creationId xmlns:a16="http://schemas.microsoft.com/office/drawing/2014/main" id="{74C8CE6E-8649-FA46-9903-299F7258253A}"/>
              </a:ext>
            </a:extLst>
          </p:cNvPr>
          <p:cNvSpPr>
            <a:spLocks noGrp="1"/>
          </p:cNvSpPr>
          <p:nvPr>
            <p:ph idx="1"/>
          </p:nvPr>
        </p:nvSpPr>
        <p:spPr>
          <a:xfrm>
            <a:off x="746760" y="6066423"/>
            <a:ext cx="10698480" cy="559460"/>
          </a:xfrm>
        </p:spPr>
        <p:txBody>
          <a:bodyPr/>
          <a:lstStyle/>
          <a:p>
            <a:r>
              <a:rPr lang="en-US" dirty="0">
                <a:hlinkClick r:id="rId2"/>
              </a:rPr>
              <a:t>https://</a:t>
            </a:r>
            <a:r>
              <a:rPr lang="en-US" dirty="0" err="1">
                <a:hlinkClick r:id="rId2"/>
              </a:rPr>
              <a:t>wiki.lfaidata.foundation</a:t>
            </a:r>
            <a:r>
              <a:rPr lang="en-US" dirty="0">
                <a:hlinkClick r:id="rId2"/>
              </a:rPr>
              <a:t>/display/EG/</a:t>
            </a:r>
            <a:r>
              <a:rPr lang="en-US" dirty="0" err="1">
                <a:hlinkClick r:id="rId2"/>
              </a:rPr>
              <a:t>Egeria+Webinar+program</a:t>
            </a:r>
            <a:endParaRPr lang="en-US" dirty="0"/>
          </a:p>
        </p:txBody>
      </p:sp>
      <p:graphicFrame>
        <p:nvGraphicFramePr>
          <p:cNvPr id="4" name="Table 3">
            <a:extLst>
              <a:ext uri="{FF2B5EF4-FFF2-40B4-BE49-F238E27FC236}">
                <a16:creationId xmlns:a16="http://schemas.microsoft.com/office/drawing/2014/main" id="{503AB741-2648-9543-A5E2-BA585F71B431}"/>
              </a:ext>
            </a:extLst>
          </p:cNvPr>
          <p:cNvGraphicFramePr>
            <a:graphicFrameLocks noGrp="1"/>
          </p:cNvGraphicFramePr>
          <p:nvPr>
            <p:extLst>
              <p:ext uri="{D42A27DB-BD31-4B8C-83A1-F6EECF244321}">
                <p14:modId xmlns:p14="http://schemas.microsoft.com/office/powerpoint/2010/main" val="1712935434"/>
              </p:ext>
            </p:extLst>
          </p:nvPr>
        </p:nvGraphicFramePr>
        <p:xfrm>
          <a:off x="746760" y="2265045"/>
          <a:ext cx="10515600" cy="2053590"/>
        </p:xfrm>
        <a:graphic>
          <a:graphicData uri="http://schemas.openxmlformats.org/drawingml/2006/table">
            <a:tbl>
              <a:tblPr/>
              <a:tblGrid>
                <a:gridCol w="2103120">
                  <a:extLst>
                    <a:ext uri="{9D8B030D-6E8A-4147-A177-3AD203B41FA5}">
                      <a16:colId xmlns:a16="http://schemas.microsoft.com/office/drawing/2014/main" val="2810568813"/>
                    </a:ext>
                  </a:extLst>
                </a:gridCol>
                <a:gridCol w="2103120">
                  <a:extLst>
                    <a:ext uri="{9D8B030D-6E8A-4147-A177-3AD203B41FA5}">
                      <a16:colId xmlns:a16="http://schemas.microsoft.com/office/drawing/2014/main" val="2384740026"/>
                    </a:ext>
                  </a:extLst>
                </a:gridCol>
                <a:gridCol w="2103120">
                  <a:extLst>
                    <a:ext uri="{9D8B030D-6E8A-4147-A177-3AD203B41FA5}">
                      <a16:colId xmlns:a16="http://schemas.microsoft.com/office/drawing/2014/main" val="1963989267"/>
                    </a:ext>
                  </a:extLst>
                </a:gridCol>
                <a:gridCol w="2103120">
                  <a:extLst>
                    <a:ext uri="{9D8B030D-6E8A-4147-A177-3AD203B41FA5}">
                      <a16:colId xmlns:a16="http://schemas.microsoft.com/office/drawing/2014/main" val="30622137"/>
                    </a:ext>
                  </a:extLst>
                </a:gridCol>
                <a:gridCol w="2103120">
                  <a:extLst>
                    <a:ext uri="{9D8B030D-6E8A-4147-A177-3AD203B41FA5}">
                      <a16:colId xmlns:a16="http://schemas.microsoft.com/office/drawing/2014/main" val="696743092"/>
                    </a:ext>
                  </a:extLst>
                </a:gridCol>
              </a:tblGrid>
              <a:tr h="0">
                <a:tc>
                  <a:txBody>
                    <a:bodyPr/>
                    <a:lstStyle/>
                    <a:p>
                      <a:pPr algn="l" fontAlgn="t"/>
                      <a:r>
                        <a:rPr lang="en-GB" b="1">
                          <a:effectLst/>
                        </a:rPr>
                        <a:t>4th</a:t>
                      </a:r>
                      <a:endParaRPr lang="en-GB">
                        <a:effectLst/>
                      </a:endParaRPr>
                    </a:p>
                    <a:p>
                      <a:pPr algn="l" fontAlgn="t"/>
                      <a:r>
                        <a:rPr lang="en-GB" b="1">
                          <a:effectLst/>
                        </a:rPr>
                        <a:t>October</a:t>
                      </a:r>
                      <a:endParaRPr lang="en-GB">
                        <a:effectLst/>
                      </a:endParaRPr>
                    </a:p>
                    <a:p>
                      <a:pPr algn="l" fontAlgn="t"/>
                      <a:r>
                        <a:rPr lang="en-GB" b="1">
                          <a:effectLst/>
                        </a:rPr>
                        <a:t>2021</a:t>
                      </a:r>
                      <a:endParaRPr lang="en-GB">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tc>
                  <a:txBody>
                    <a:bodyPr/>
                    <a:lstStyle/>
                    <a:p>
                      <a:pPr algn="l" fontAlgn="t"/>
                      <a:r>
                        <a:rPr lang="en-GB">
                          <a:effectLst/>
                        </a:rPr>
                        <a:t>15:00 UTC</a:t>
                      </a: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tc>
                  <a:txBody>
                    <a:bodyPr/>
                    <a:lstStyle/>
                    <a:p>
                      <a:pPr algn="l" fontAlgn="t"/>
                      <a:r>
                        <a:rPr lang="en-GB" b="1" dirty="0">
                          <a:effectLst/>
                        </a:rPr>
                        <a:t>The Value of Egeria</a:t>
                      </a:r>
                      <a:endParaRPr lang="en-GB" dirty="0">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tc>
                  <a:txBody>
                    <a:bodyPr/>
                    <a:lstStyle/>
                    <a:p>
                      <a:pPr algn="l" fontAlgn="t"/>
                      <a:r>
                        <a:rPr lang="en-GB" sz="1800" b="0" i="0" kern="1200" dirty="0">
                          <a:solidFill>
                            <a:schemeClr val="tx1"/>
                          </a:solidFill>
                          <a:effectLst/>
                          <a:latin typeface="+mn-lt"/>
                          <a:ea typeface="+mn-ea"/>
                          <a:cs typeface="+mn-cs"/>
                        </a:rPr>
                        <a:t>This session is for people wanting to understand the value of Egeria in enabling data centric, metadata driven integration. </a:t>
                      </a:r>
                      <a:endParaRPr lang="en-GB" dirty="0">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tc>
                  <a:txBody>
                    <a:bodyPr/>
                    <a:lstStyle/>
                    <a:p>
                      <a:pPr algn="l" fontAlgn="t"/>
                      <a:r>
                        <a:rPr lang="en-GB" b="1" dirty="0">
                          <a:effectLst/>
                        </a:rPr>
                        <a:t>Mandy </a:t>
                      </a:r>
                      <a:r>
                        <a:rPr lang="en-GB" b="1" dirty="0" err="1">
                          <a:effectLst/>
                        </a:rPr>
                        <a:t>Chessell</a:t>
                      </a:r>
                      <a:endParaRPr lang="en-GB" dirty="0">
                        <a:effectLst/>
                      </a:endParaRPr>
                    </a:p>
                  </a:txBody>
                  <a:tcPr marL="95250" marR="95250" marT="66675" marB="66675">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FFFFF"/>
                    </a:solidFill>
                  </a:tcPr>
                </a:tc>
                <a:extLst>
                  <a:ext uri="{0D108BD9-81ED-4DB2-BD59-A6C34878D82A}">
                    <a16:rowId xmlns:a16="http://schemas.microsoft.com/office/drawing/2014/main" val="2727957244"/>
                  </a:ext>
                </a:extLst>
              </a:tr>
            </a:tbl>
          </a:graphicData>
        </a:graphic>
      </p:graphicFrame>
    </p:spTree>
    <p:extLst>
      <p:ext uri="{BB962C8B-B14F-4D97-AF65-F5344CB8AC3E}">
        <p14:creationId xmlns:p14="http://schemas.microsoft.com/office/powerpoint/2010/main" val="3975346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A4FC-D5DB-2443-B3AF-D87260215CDD}"/>
              </a:ext>
            </a:extLst>
          </p:cNvPr>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4000" kern="1200" dirty="0">
                <a:solidFill>
                  <a:schemeClr val="tx1"/>
                </a:solidFill>
                <a:latin typeface="+mj-lt"/>
                <a:ea typeface="+mj-ea"/>
                <a:cs typeface="+mj-cs"/>
              </a:rPr>
              <a:t>Webinar schedule part 2</a:t>
            </a:r>
          </a:p>
        </p:txBody>
      </p:sp>
      <p:graphicFrame>
        <p:nvGraphicFramePr>
          <p:cNvPr id="7" name="Content Placeholder 6">
            <a:extLst>
              <a:ext uri="{FF2B5EF4-FFF2-40B4-BE49-F238E27FC236}">
                <a16:creationId xmlns:a16="http://schemas.microsoft.com/office/drawing/2014/main" id="{E338F4DB-0679-D845-970A-CC4F3036B3CA}"/>
              </a:ext>
            </a:extLst>
          </p:cNvPr>
          <p:cNvGraphicFramePr>
            <a:graphicFrameLocks noGrp="1"/>
          </p:cNvGraphicFramePr>
          <p:nvPr>
            <p:ph idx="1"/>
            <p:extLst>
              <p:ext uri="{D42A27DB-BD31-4B8C-83A1-F6EECF244321}">
                <p14:modId xmlns:p14="http://schemas.microsoft.com/office/powerpoint/2010/main" val="3290810209"/>
              </p:ext>
            </p:extLst>
          </p:nvPr>
        </p:nvGraphicFramePr>
        <p:xfrm>
          <a:off x="1032839" y="1285874"/>
          <a:ext cx="10558939" cy="4771522"/>
        </p:xfrm>
        <a:graphic>
          <a:graphicData uri="http://schemas.openxmlformats.org/drawingml/2006/table">
            <a:tbl>
              <a:tblPr/>
              <a:tblGrid>
                <a:gridCol w="1624649">
                  <a:extLst>
                    <a:ext uri="{9D8B030D-6E8A-4147-A177-3AD203B41FA5}">
                      <a16:colId xmlns:a16="http://schemas.microsoft.com/office/drawing/2014/main" val="1321684629"/>
                    </a:ext>
                  </a:extLst>
                </a:gridCol>
                <a:gridCol w="906218">
                  <a:extLst>
                    <a:ext uri="{9D8B030D-6E8A-4147-A177-3AD203B41FA5}">
                      <a16:colId xmlns:a16="http://schemas.microsoft.com/office/drawing/2014/main" val="1803042742"/>
                    </a:ext>
                  </a:extLst>
                </a:gridCol>
                <a:gridCol w="1936771">
                  <a:extLst>
                    <a:ext uri="{9D8B030D-6E8A-4147-A177-3AD203B41FA5}">
                      <a16:colId xmlns:a16="http://schemas.microsoft.com/office/drawing/2014/main" val="3734906373"/>
                    </a:ext>
                  </a:extLst>
                </a:gridCol>
                <a:gridCol w="4218788">
                  <a:extLst>
                    <a:ext uri="{9D8B030D-6E8A-4147-A177-3AD203B41FA5}">
                      <a16:colId xmlns:a16="http://schemas.microsoft.com/office/drawing/2014/main" val="620839693"/>
                    </a:ext>
                  </a:extLst>
                </a:gridCol>
                <a:gridCol w="1872513">
                  <a:extLst>
                    <a:ext uri="{9D8B030D-6E8A-4147-A177-3AD203B41FA5}">
                      <a16:colId xmlns:a16="http://schemas.microsoft.com/office/drawing/2014/main" val="4158440936"/>
                    </a:ext>
                  </a:extLst>
                </a:gridCol>
              </a:tblGrid>
              <a:tr h="152386">
                <a:tc>
                  <a:txBody>
                    <a:bodyPr/>
                    <a:lstStyle/>
                    <a:p>
                      <a:pPr algn="l" fontAlgn="t"/>
                      <a:r>
                        <a:rPr lang="en-GB" sz="600" b="1">
                          <a:solidFill>
                            <a:srgbClr val="172B4D"/>
                          </a:solidFill>
                          <a:effectLst/>
                        </a:rPr>
                        <a:t>Date </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a:solidFill>
                            <a:srgbClr val="172B4D"/>
                          </a:solidFill>
                          <a:effectLst/>
                        </a:rPr>
                        <a:t>time</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a:solidFill>
                            <a:srgbClr val="172B4D"/>
                          </a:solidFill>
                          <a:effectLst/>
                        </a:rPr>
                        <a:t>Title</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dirty="0">
                          <a:solidFill>
                            <a:srgbClr val="172B4D"/>
                          </a:solidFill>
                          <a:effectLst/>
                        </a:rPr>
                        <a:t>Description</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tc>
                  <a:txBody>
                    <a:bodyPr/>
                    <a:lstStyle/>
                    <a:p>
                      <a:pPr algn="l" fontAlgn="t"/>
                      <a:r>
                        <a:rPr lang="en-GB" sz="600" b="1" dirty="0">
                          <a:solidFill>
                            <a:srgbClr val="172B4D"/>
                          </a:solidFill>
                          <a:effectLst/>
                        </a:rPr>
                        <a:t>Presenter</a:t>
                      </a:r>
                    </a:p>
                  </a:txBody>
                  <a:tcPr marL="5612" marR="8418"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solidFill>
                      <a:srgbClr val="F4F5F7"/>
                    </a:solidFill>
                  </a:tcPr>
                </a:tc>
                <a:extLst>
                  <a:ext uri="{0D108BD9-81ED-4DB2-BD59-A6C34878D82A}">
                    <a16:rowId xmlns:a16="http://schemas.microsoft.com/office/drawing/2014/main" val="2051150872"/>
                  </a:ext>
                </a:extLst>
              </a:tr>
              <a:tr h="266968">
                <a:tc>
                  <a:txBody>
                    <a:bodyPr/>
                    <a:lstStyle/>
                    <a:p>
                      <a:pPr algn="l" fontAlgn="t"/>
                      <a:r>
                        <a:rPr lang="en-GB" sz="1200" b="1">
                          <a:effectLst/>
                        </a:rPr>
                        <a:t>6th December</a:t>
                      </a:r>
                      <a:endParaRPr lang="en-GB" sz="1200">
                        <a:effectLst/>
                      </a:endParaRPr>
                    </a:p>
                    <a:p>
                      <a:pPr algn="l" fontAlgn="t"/>
                      <a:r>
                        <a:rPr lang="en-GB" sz="1200" b="1">
                          <a:effectLst/>
                        </a:rPr>
                        <a:t>2021</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Kubenetes operators and Egeria</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This session will cover how easy it is to run Egeria in Kubenetes and how the Egeria Kubenetes operator can be used to manage Egeria in a Kubenetes environment.   </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dirty="0">
                          <a:effectLst/>
                        </a:rPr>
                        <a:t>Nigel Jones</a:t>
                      </a:r>
                      <a:endParaRPr lang="en-GB" sz="1200" dirty="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3340212129"/>
                  </a:ext>
                </a:extLst>
              </a:tr>
              <a:tr h="390242">
                <a:tc>
                  <a:txBody>
                    <a:bodyPr/>
                    <a:lstStyle/>
                    <a:p>
                      <a:pPr algn="l" fontAlgn="t"/>
                      <a:r>
                        <a:rPr lang="en-GB" sz="1200" b="1">
                          <a:effectLst/>
                        </a:rPr>
                        <a:t>10th</a:t>
                      </a:r>
                      <a:endParaRPr lang="en-GB" sz="1200">
                        <a:effectLst/>
                      </a:endParaRPr>
                    </a:p>
                    <a:p>
                      <a:pPr algn="l" fontAlgn="t"/>
                      <a:r>
                        <a:rPr lang="en-GB" sz="1200" b="1">
                          <a:effectLst/>
                        </a:rPr>
                        <a:t>January 2022</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Time Travelling with Egeria</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Every wanted to know what the state of your metadata was at some specific time in the past?  This session will introduce the Crux open metadata repository that supports these historical metadata queries.  </a:t>
                      </a:r>
                      <a:br>
                        <a:rPr lang="en-GB" sz="1200">
                          <a:effectLst/>
                        </a:rPr>
                      </a:b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Chris Grote</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1374542483"/>
                  </a:ext>
                </a:extLst>
              </a:tr>
              <a:tr h="390242">
                <a:tc>
                  <a:txBody>
                    <a:bodyPr/>
                    <a:lstStyle/>
                    <a:p>
                      <a:pPr algn="l" fontAlgn="t"/>
                      <a:r>
                        <a:rPr lang="en-GB" sz="1200" b="1" dirty="0">
                          <a:effectLst/>
                        </a:rPr>
                        <a:t>7th</a:t>
                      </a:r>
                      <a:endParaRPr lang="en-GB" sz="1200" dirty="0">
                        <a:effectLst/>
                      </a:endParaRPr>
                    </a:p>
                    <a:p>
                      <a:pPr algn="l" fontAlgn="t"/>
                      <a:r>
                        <a:rPr lang="en-GB" sz="1200" b="1" dirty="0">
                          <a:effectLst/>
                        </a:rPr>
                        <a:t>February</a:t>
                      </a:r>
                      <a:endParaRPr lang="en-GB" sz="1200" dirty="0">
                        <a:effectLst/>
                      </a:endParaRPr>
                    </a:p>
                    <a:p>
                      <a:pPr algn="l" fontAlgn="t"/>
                      <a:r>
                        <a:rPr lang="en-GB" sz="1200" b="1" dirty="0">
                          <a:effectLst/>
                        </a:rPr>
                        <a:t>2022</a:t>
                      </a:r>
                      <a:endParaRPr lang="en-GB" sz="1200" dirty="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How to build a repository connector</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Every wanted to build an OMRS repository connector? This session will take you though what the considerations are and you need to do. It will show how to create the simplest "Hello World" connector.   </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Chris Grote</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2848147054"/>
                  </a:ext>
                </a:extLst>
              </a:tr>
              <a:tr h="390242">
                <a:tc>
                  <a:txBody>
                    <a:bodyPr/>
                    <a:lstStyle/>
                    <a:p>
                      <a:pPr algn="l" fontAlgn="t"/>
                      <a:r>
                        <a:rPr lang="en-GB" sz="1200" b="1">
                          <a:effectLst/>
                        </a:rPr>
                        <a:t>7th</a:t>
                      </a:r>
                      <a:endParaRPr lang="en-GB" sz="1200">
                        <a:effectLst/>
                      </a:endParaRPr>
                    </a:p>
                    <a:p>
                      <a:pPr algn="l" fontAlgn="t"/>
                      <a:r>
                        <a:rPr lang="en-GB" sz="1200" b="1">
                          <a:effectLst/>
                        </a:rPr>
                        <a:t>March </a:t>
                      </a:r>
                      <a:endParaRPr lang="en-GB" sz="1200">
                        <a:effectLst/>
                      </a:endParaRPr>
                    </a:p>
                    <a:p>
                      <a:pPr algn="l" fontAlgn="t"/>
                      <a:r>
                        <a:rPr lang="en-GB" sz="1200" b="1">
                          <a:effectLst/>
                        </a:rPr>
                        <a:t>2022</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How to build an integration connector</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br>
                        <a:rPr lang="en-GB" sz="1200">
                          <a:effectLst/>
                        </a:rPr>
                      </a:b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Mandy Chessell</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703843617"/>
                  </a:ext>
                </a:extLst>
              </a:tr>
              <a:tr h="390242">
                <a:tc>
                  <a:txBody>
                    <a:bodyPr/>
                    <a:lstStyle/>
                    <a:p>
                      <a:pPr algn="l" fontAlgn="t"/>
                      <a:r>
                        <a:rPr lang="en-GB" sz="1200" b="1">
                          <a:effectLst/>
                        </a:rPr>
                        <a:t>4th</a:t>
                      </a:r>
                      <a:endParaRPr lang="en-GB" sz="1200">
                        <a:effectLst/>
                      </a:endParaRPr>
                    </a:p>
                    <a:p>
                      <a:pPr algn="l" fontAlgn="t"/>
                      <a:r>
                        <a:rPr lang="en-GB" sz="1200" b="1">
                          <a:effectLst/>
                        </a:rPr>
                        <a:t>April</a:t>
                      </a:r>
                      <a:endParaRPr lang="en-GB" sz="1200">
                        <a:effectLst/>
                      </a:endParaRPr>
                    </a:p>
                    <a:p>
                      <a:pPr algn="l" fontAlgn="t"/>
                      <a:r>
                        <a:rPr lang="en-GB" sz="1200" b="1">
                          <a:effectLst/>
                        </a:rPr>
                        <a:t>2022</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What next after you have built a catalog.</a:t>
                      </a:r>
                      <a:endParaRPr lang="en-GB" sz="1200">
                        <a:effectLst/>
                      </a:endParaRPr>
                    </a:p>
                    <a:p>
                      <a:pPr algn="l" fontAlgn="t"/>
                      <a:r>
                        <a:rPr lang="en-GB" sz="1200" b="1">
                          <a:effectLst/>
                        </a:rPr>
                        <a:t>Part 2: making it real</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Making it real in your organisation. What are the infrastructure and culture changes that drive successful management of data?   </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Mandy Chessell</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1769206575"/>
                  </a:ext>
                </a:extLst>
              </a:tr>
              <a:tr h="516702">
                <a:tc>
                  <a:txBody>
                    <a:bodyPr/>
                    <a:lstStyle/>
                    <a:p>
                      <a:pPr algn="l" fontAlgn="t"/>
                      <a:r>
                        <a:rPr lang="en-GB" sz="1200" b="1">
                          <a:effectLst/>
                        </a:rPr>
                        <a:t>9th</a:t>
                      </a:r>
                      <a:endParaRPr lang="en-GB" sz="1200">
                        <a:effectLst/>
                      </a:endParaRPr>
                    </a:p>
                    <a:p>
                      <a:pPr algn="l" fontAlgn="t"/>
                      <a:r>
                        <a:rPr lang="en-GB" sz="1200" b="1">
                          <a:effectLst/>
                        </a:rPr>
                        <a:t>May</a:t>
                      </a:r>
                      <a:endParaRPr lang="en-GB" sz="1200">
                        <a:effectLst/>
                      </a:endParaRPr>
                    </a:p>
                    <a:p>
                      <a:pPr algn="l" fontAlgn="t"/>
                      <a:r>
                        <a:rPr lang="en-GB" sz="1200" b="1">
                          <a:effectLst/>
                        </a:rPr>
                        <a:t>2022</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15:00 UTC</a:t>
                      </a: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a:effectLst/>
                        </a:rPr>
                        <a:t>What next after you have built a catalog.</a:t>
                      </a:r>
                      <a:endParaRPr lang="en-GB" sz="1200">
                        <a:effectLst/>
                      </a:endParaRPr>
                    </a:p>
                    <a:p>
                      <a:pPr algn="l" fontAlgn="t"/>
                      <a:r>
                        <a:rPr lang="en-GB" sz="1200" b="1">
                          <a:effectLst/>
                        </a:rPr>
                        <a:t>Part 3: strategic view</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a:effectLst/>
                        </a:rPr>
                        <a:t>Becoming more mature with data governance, eventually enabling data </a:t>
                      </a:r>
                      <a:r>
                        <a:rPr lang="en-GB" sz="1200">
                          <a:solidFill>
                            <a:srgbClr val="000000"/>
                          </a:solidFill>
                          <a:effectLst/>
                        </a:rPr>
                        <a:t>citizenship</a:t>
                      </a:r>
                      <a:r>
                        <a:rPr lang="en-GB" sz="1200">
                          <a:effectLst/>
                        </a:rPr>
                        <a:t>.  </a:t>
                      </a:r>
                      <a:r>
                        <a:rPr lang="en-GB" sz="1200">
                          <a:solidFill>
                            <a:srgbClr val="000000"/>
                          </a:solidFill>
                          <a:effectLst/>
                        </a:rPr>
                        <a:t>Data citizenship within an organization supports people who need access to data to be effective in their role. This data access needs to be embedded in the tools that they use and flexible enough to meet the changing challenges they face day to day. Since the data landscape is also changing, the tools that these people use need to be integrated with the data catalog.</a:t>
                      </a:r>
                      <a:endParaRPr lang="en-GB" sz="120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tc>
                  <a:txBody>
                    <a:bodyPr/>
                    <a:lstStyle/>
                    <a:p>
                      <a:pPr algn="l" fontAlgn="t"/>
                      <a:r>
                        <a:rPr lang="en-GB" sz="1200" b="1" dirty="0">
                          <a:effectLst/>
                        </a:rPr>
                        <a:t>Mandy </a:t>
                      </a:r>
                      <a:r>
                        <a:rPr lang="en-GB" sz="1200" b="1" dirty="0" err="1">
                          <a:effectLst/>
                        </a:rPr>
                        <a:t>Chessell</a:t>
                      </a:r>
                      <a:endParaRPr lang="en-GB" sz="1200" dirty="0">
                        <a:effectLst/>
                      </a:endParaRPr>
                    </a:p>
                  </a:txBody>
                  <a:tcPr marL="5612" marR="5612" marT="3928" marB="3928">
                    <a:lnL w="9525" cap="flat" cmpd="sng" algn="ctr">
                      <a:solidFill>
                        <a:srgbClr val="C1C7D0"/>
                      </a:solidFill>
                      <a:prstDash val="solid"/>
                      <a:round/>
                      <a:headEnd type="none" w="med" len="med"/>
                      <a:tailEnd type="none" w="med" len="med"/>
                    </a:lnL>
                    <a:lnR w="9525" cap="flat" cmpd="sng" algn="ctr">
                      <a:solidFill>
                        <a:srgbClr val="C1C7D0"/>
                      </a:solidFill>
                      <a:prstDash val="solid"/>
                      <a:round/>
                      <a:headEnd type="none" w="med" len="med"/>
                      <a:tailEnd type="none" w="med" len="med"/>
                    </a:lnR>
                    <a:lnT w="9525" cap="flat" cmpd="sng" algn="ctr">
                      <a:solidFill>
                        <a:srgbClr val="C1C7D0"/>
                      </a:solidFill>
                      <a:prstDash val="solid"/>
                      <a:round/>
                      <a:headEnd type="none" w="med" len="med"/>
                      <a:tailEnd type="none" w="med" len="med"/>
                    </a:lnT>
                    <a:lnB w="9525" cap="flat" cmpd="sng" algn="ctr">
                      <a:solidFill>
                        <a:srgbClr val="C1C7D0"/>
                      </a:solidFill>
                      <a:prstDash val="solid"/>
                      <a:round/>
                      <a:headEnd type="none" w="med" len="med"/>
                      <a:tailEnd type="none" w="med" len="med"/>
                    </a:lnB>
                  </a:tcPr>
                </a:tc>
                <a:extLst>
                  <a:ext uri="{0D108BD9-81ED-4DB2-BD59-A6C34878D82A}">
                    <a16:rowId xmlns:a16="http://schemas.microsoft.com/office/drawing/2014/main" val="1239619291"/>
                  </a:ext>
                </a:extLst>
              </a:tr>
            </a:tbl>
          </a:graphicData>
        </a:graphic>
      </p:graphicFrame>
    </p:spTree>
    <p:extLst>
      <p:ext uri="{BB962C8B-B14F-4D97-AF65-F5344CB8AC3E}">
        <p14:creationId xmlns:p14="http://schemas.microsoft.com/office/powerpoint/2010/main" val="2861939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72748-D581-7640-9D6D-FEABF97C9A4C}"/>
              </a:ext>
            </a:extLst>
          </p:cNvPr>
          <p:cNvSpPr>
            <a:spLocks noGrp="1"/>
          </p:cNvSpPr>
          <p:nvPr>
            <p:ph type="ctrTitle"/>
          </p:nvPr>
        </p:nvSpPr>
        <p:spPr/>
        <p:txBody>
          <a:bodyPr/>
          <a:lstStyle/>
          <a:p>
            <a:r>
              <a:rPr lang="en-GB" b="1" dirty="0"/>
              <a:t>Visualising a metadata eco system</a:t>
            </a:r>
            <a:endParaRPr lang="en-US" dirty="0"/>
          </a:p>
        </p:txBody>
      </p:sp>
      <p:sp>
        <p:nvSpPr>
          <p:cNvPr id="3" name="Subtitle 2">
            <a:extLst>
              <a:ext uri="{FF2B5EF4-FFF2-40B4-BE49-F238E27FC236}">
                <a16:creationId xmlns:a16="http://schemas.microsoft.com/office/drawing/2014/main" id="{4423831B-23A0-2048-954A-12E76CDC1EEE}"/>
              </a:ext>
            </a:extLst>
          </p:cNvPr>
          <p:cNvSpPr>
            <a:spLocks noGrp="1"/>
          </p:cNvSpPr>
          <p:nvPr>
            <p:ph type="subTitle" idx="1"/>
          </p:nvPr>
        </p:nvSpPr>
        <p:spPr/>
        <p:txBody>
          <a:bodyPr/>
          <a:lstStyle/>
          <a:p>
            <a:r>
              <a:rPr lang="en-US" dirty="0"/>
              <a:t>David Radley</a:t>
            </a:r>
          </a:p>
        </p:txBody>
      </p:sp>
    </p:spTree>
    <p:extLst>
      <p:ext uri="{BB962C8B-B14F-4D97-AF65-F5344CB8AC3E}">
        <p14:creationId xmlns:p14="http://schemas.microsoft.com/office/powerpoint/2010/main" val="3958071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FD2A2-8818-E644-9411-C05C7C1DF31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DBC1FFE-E33E-6F47-828B-B58D62C74D00}"/>
              </a:ext>
            </a:extLst>
          </p:cNvPr>
          <p:cNvSpPr>
            <a:spLocks noGrp="1"/>
          </p:cNvSpPr>
          <p:nvPr>
            <p:ph idx="1"/>
          </p:nvPr>
        </p:nvSpPr>
        <p:spPr/>
        <p:txBody>
          <a:bodyPr/>
          <a:lstStyle/>
          <a:p>
            <a:r>
              <a:rPr lang="en-US" dirty="0"/>
              <a:t>Open types overview and recap</a:t>
            </a:r>
          </a:p>
          <a:p>
            <a:endParaRPr lang="en-US" dirty="0"/>
          </a:p>
          <a:p>
            <a:r>
              <a:rPr lang="en-US" dirty="0" err="1"/>
              <a:t>Visualisations</a:t>
            </a:r>
            <a:endParaRPr lang="en-US" dirty="0"/>
          </a:p>
          <a:p>
            <a:endParaRPr lang="en-US" dirty="0"/>
          </a:p>
          <a:p>
            <a:r>
              <a:rPr lang="en-US" dirty="0"/>
              <a:t>Demo </a:t>
            </a:r>
          </a:p>
        </p:txBody>
      </p:sp>
    </p:spTree>
    <p:extLst>
      <p:ext uri="{BB962C8B-B14F-4D97-AF65-F5344CB8AC3E}">
        <p14:creationId xmlns:p14="http://schemas.microsoft.com/office/powerpoint/2010/main" val="1790939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836BAAB-9D8D-4E4E-ACB7-DD5DE255F302}"/>
              </a:ext>
            </a:extLst>
          </p:cNvPr>
          <p:cNvPicPr>
            <a:picLocks noGrp="1" noChangeAspect="1"/>
          </p:cNvPicPr>
          <p:nvPr>
            <p:ph idx="1"/>
          </p:nvPr>
        </p:nvPicPr>
        <p:blipFill>
          <a:blip r:embed="rId2"/>
          <a:stretch>
            <a:fillRect/>
          </a:stretch>
        </p:blipFill>
        <p:spPr>
          <a:xfrm>
            <a:off x="535780" y="2325756"/>
            <a:ext cx="9503826" cy="2540275"/>
          </a:xfrm>
          <a:prstGeom prst="rect">
            <a:avLst/>
          </a:prstGeom>
        </p:spPr>
      </p:pic>
    </p:spTree>
    <p:extLst>
      <p:ext uri="{BB962C8B-B14F-4D97-AF65-F5344CB8AC3E}">
        <p14:creationId xmlns:p14="http://schemas.microsoft.com/office/powerpoint/2010/main" val="145679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104D3-5BC2-864F-8E9C-905132C58756}"/>
              </a:ext>
            </a:extLst>
          </p:cNvPr>
          <p:cNvSpPr>
            <a:spLocks noGrp="1"/>
          </p:cNvSpPr>
          <p:nvPr>
            <p:ph type="title"/>
          </p:nvPr>
        </p:nvSpPr>
        <p:spPr/>
        <p:txBody>
          <a:bodyPr/>
          <a:lstStyle/>
          <a:p>
            <a:r>
              <a:rPr lang="en-US" dirty="0"/>
              <a:t>Functional </a:t>
            </a:r>
            <a:r>
              <a:rPr lang="en-US" dirty="0" err="1"/>
              <a:t>organisation</a:t>
            </a:r>
            <a:endParaRPr lang="en-US" dirty="0"/>
          </a:p>
        </p:txBody>
      </p:sp>
      <p:pic>
        <p:nvPicPr>
          <p:cNvPr id="4" name="Picture 3">
            <a:extLst>
              <a:ext uri="{FF2B5EF4-FFF2-40B4-BE49-F238E27FC236}">
                <a16:creationId xmlns:a16="http://schemas.microsoft.com/office/drawing/2014/main" id="{3ACCEED8-1E83-2C40-B3DC-DFC5412440BE}"/>
              </a:ext>
            </a:extLst>
          </p:cNvPr>
          <p:cNvPicPr>
            <a:picLocks noChangeAspect="1"/>
          </p:cNvPicPr>
          <p:nvPr/>
        </p:nvPicPr>
        <p:blipFill>
          <a:blip r:embed="rId2"/>
          <a:stretch>
            <a:fillRect/>
          </a:stretch>
        </p:blipFill>
        <p:spPr>
          <a:xfrm>
            <a:off x="838200" y="1253157"/>
            <a:ext cx="4906617" cy="5007007"/>
          </a:xfrm>
          <a:prstGeom prst="rect">
            <a:avLst/>
          </a:prstGeom>
        </p:spPr>
      </p:pic>
      <p:sp>
        <p:nvSpPr>
          <p:cNvPr id="3" name="Oval 2">
            <a:extLst>
              <a:ext uri="{FF2B5EF4-FFF2-40B4-BE49-F238E27FC236}">
                <a16:creationId xmlns:a16="http://schemas.microsoft.com/office/drawing/2014/main" id="{A253CF8C-A81E-8340-9DA1-0BB452DF246C}"/>
              </a:ext>
            </a:extLst>
          </p:cNvPr>
          <p:cNvSpPr/>
          <p:nvPr/>
        </p:nvSpPr>
        <p:spPr>
          <a:xfrm>
            <a:off x="4830417" y="3518226"/>
            <a:ext cx="914400" cy="9144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799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9DF99-34C3-854C-B23D-37AC13DFE752}"/>
              </a:ext>
            </a:extLst>
          </p:cNvPr>
          <p:cNvSpPr>
            <a:spLocks noGrp="1"/>
          </p:cNvSpPr>
          <p:nvPr>
            <p:ph type="title"/>
          </p:nvPr>
        </p:nvSpPr>
        <p:spPr/>
        <p:txBody>
          <a:bodyPr/>
          <a:lstStyle/>
          <a:p>
            <a:r>
              <a:rPr lang="en-US" dirty="0"/>
              <a:t>Egeria – vendor neutral integration</a:t>
            </a:r>
          </a:p>
        </p:txBody>
      </p:sp>
      <p:cxnSp>
        <p:nvCxnSpPr>
          <p:cNvPr id="18" name="Straight Connector 17">
            <a:extLst>
              <a:ext uri="{FF2B5EF4-FFF2-40B4-BE49-F238E27FC236}">
                <a16:creationId xmlns:a16="http://schemas.microsoft.com/office/drawing/2014/main" id="{240A2837-669A-0447-8B2C-1E0EC03F0581}"/>
              </a:ext>
            </a:extLst>
          </p:cNvPr>
          <p:cNvCxnSpPr>
            <a:cxnSpLocks/>
            <a:stCxn id="174" idx="1"/>
          </p:cNvCxnSpPr>
          <p:nvPr/>
        </p:nvCxnSpPr>
        <p:spPr bwMode="auto">
          <a:xfrm flipH="1" flipV="1">
            <a:off x="4764512" y="3091604"/>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9" name="Group 18">
            <a:extLst>
              <a:ext uri="{FF2B5EF4-FFF2-40B4-BE49-F238E27FC236}">
                <a16:creationId xmlns:a16="http://schemas.microsoft.com/office/drawing/2014/main" id="{C7CE731C-08DA-984A-A9E7-AB6D1077DDA2}"/>
              </a:ext>
            </a:extLst>
          </p:cNvPr>
          <p:cNvGrpSpPr/>
          <p:nvPr/>
        </p:nvGrpSpPr>
        <p:grpSpPr>
          <a:xfrm>
            <a:off x="1630527" y="4499119"/>
            <a:ext cx="1546709" cy="1239940"/>
            <a:chOff x="5454524" y="2009903"/>
            <a:chExt cx="1160032" cy="929955"/>
          </a:xfrm>
        </p:grpSpPr>
        <p:sp>
          <p:nvSpPr>
            <p:cNvPr id="20" name="Can 19">
              <a:extLst>
                <a:ext uri="{FF2B5EF4-FFF2-40B4-BE49-F238E27FC236}">
                  <a16:creationId xmlns:a16="http://schemas.microsoft.com/office/drawing/2014/main" id="{9C01EB61-8680-B24E-8A5C-EE8876C6B027}"/>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1" name="Multidocument 237">
              <a:extLst>
                <a:ext uri="{FF2B5EF4-FFF2-40B4-BE49-F238E27FC236}">
                  <a16:creationId xmlns:a16="http://schemas.microsoft.com/office/drawing/2014/main" id="{D7086BC9-157F-F94F-AB3D-0FFDE2C168A3}"/>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cxnSp>
        <p:nvCxnSpPr>
          <p:cNvPr id="22" name="Straight Connector 21">
            <a:extLst>
              <a:ext uri="{FF2B5EF4-FFF2-40B4-BE49-F238E27FC236}">
                <a16:creationId xmlns:a16="http://schemas.microsoft.com/office/drawing/2014/main" id="{84D2AC57-E167-024C-A3E2-CB99F2724D4E}"/>
              </a:ext>
            </a:extLst>
          </p:cNvPr>
          <p:cNvCxnSpPr>
            <a:cxnSpLocks/>
            <a:stCxn id="20" idx="1"/>
          </p:cNvCxnSpPr>
          <p:nvPr/>
        </p:nvCxnSpPr>
        <p:spPr bwMode="auto">
          <a:xfrm flipH="1" flipV="1">
            <a:off x="2402772" y="3084202"/>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23" name="Group 22">
            <a:extLst>
              <a:ext uri="{FF2B5EF4-FFF2-40B4-BE49-F238E27FC236}">
                <a16:creationId xmlns:a16="http://schemas.microsoft.com/office/drawing/2014/main" id="{A3884CEB-B272-804C-AE4D-4A7FDBFEAE6E}"/>
              </a:ext>
            </a:extLst>
          </p:cNvPr>
          <p:cNvGrpSpPr/>
          <p:nvPr/>
        </p:nvGrpSpPr>
        <p:grpSpPr>
          <a:xfrm>
            <a:off x="6333855" y="4489203"/>
            <a:ext cx="1546709" cy="1239940"/>
            <a:chOff x="5454524" y="2009903"/>
            <a:chExt cx="1160032" cy="929955"/>
          </a:xfrm>
        </p:grpSpPr>
        <p:sp>
          <p:nvSpPr>
            <p:cNvPr id="24" name="Can 23">
              <a:extLst>
                <a:ext uri="{FF2B5EF4-FFF2-40B4-BE49-F238E27FC236}">
                  <a16:creationId xmlns:a16="http://schemas.microsoft.com/office/drawing/2014/main" id="{A0D7CF12-3385-1C40-BCB2-D995CDD65911}"/>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5" name="Multidocument 182">
              <a:extLst>
                <a:ext uri="{FF2B5EF4-FFF2-40B4-BE49-F238E27FC236}">
                  <a16:creationId xmlns:a16="http://schemas.microsoft.com/office/drawing/2014/main" id="{09A83F38-1B11-604E-AB0D-136524C1B135}"/>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cxnSp>
        <p:nvCxnSpPr>
          <p:cNvPr id="26" name="Straight Connector 25">
            <a:extLst>
              <a:ext uri="{FF2B5EF4-FFF2-40B4-BE49-F238E27FC236}">
                <a16:creationId xmlns:a16="http://schemas.microsoft.com/office/drawing/2014/main" id="{16C53023-F5C1-3642-8494-E122DBA1EC88}"/>
              </a:ext>
            </a:extLst>
          </p:cNvPr>
          <p:cNvCxnSpPr>
            <a:cxnSpLocks/>
            <a:stCxn id="24" idx="1"/>
          </p:cNvCxnSpPr>
          <p:nvPr/>
        </p:nvCxnSpPr>
        <p:spPr bwMode="auto">
          <a:xfrm flipH="1" flipV="1">
            <a:off x="7106100" y="3074286"/>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7" name="Rectangle 26">
            <a:extLst>
              <a:ext uri="{FF2B5EF4-FFF2-40B4-BE49-F238E27FC236}">
                <a16:creationId xmlns:a16="http://schemas.microsoft.com/office/drawing/2014/main" id="{1CDE7770-EE97-DA49-883D-5378F3FC710D}"/>
              </a:ext>
            </a:extLst>
          </p:cNvPr>
          <p:cNvSpPr/>
          <p:nvPr/>
        </p:nvSpPr>
        <p:spPr>
          <a:xfrm>
            <a:off x="4824131" y="1586280"/>
            <a:ext cx="1659467" cy="116628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28" name="Rectangle 27">
            <a:extLst>
              <a:ext uri="{FF2B5EF4-FFF2-40B4-BE49-F238E27FC236}">
                <a16:creationId xmlns:a16="http://schemas.microsoft.com/office/drawing/2014/main" id="{F0D58445-121D-3B4E-ADE5-3CD2A22CF4C8}"/>
              </a:ext>
            </a:extLst>
          </p:cNvPr>
          <p:cNvSpPr/>
          <p:nvPr/>
        </p:nvSpPr>
        <p:spPr>
          <a:xfrm>
            <a:off x="5325780" y="1747144"/>
            <a:ext cx="670984" cy="643467"/>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29" name="Rectangle 28">
            <a:extLst>
              <a:ext uri="{FF2B5EF4-FFF2-40B4-BE49-F238E27FC236}">
                <a16:creationId xmlns:a16="http://schemas.microsoft.com/office/drawing/2014/main" id="{AE1EC291-48B0-9940-A917-604DA20E332E}"/>
              </a:ext>
            </a:extLst>
          </p:cNvPr>
          <p:cNvSpPr/>
          <p:nvPr/>
        </p:nvSpPr>
        <p:spPr bwMode="auto">
          <a:xfrm>
            <a:off x="4845322" y="1632857"/>
            <a:ext cx="1621367" cy="97367"/>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30" name="Rectangle 29">
            <a:extLst>
              <a:ext uri="{FF2B5EF4-FFF2-40B4-BE49-F238E27FC236}">
                <a16:creationId xmlns:a16="http://schemas.microsoft.com/office/drawing/2014/main" id="{A5F65D26-69E2-D44D-B024-B001BEE8FB8B}"/>
              </a:ext>
            </a:extLst>
          </p:cNvPr>
          <p:cNvSpPr/>
          <p:nvPr/>
        </p:nvSpPr>
        <p:spPr>
          <a:xfrm>
            <a:off x="4872813" y="2490096"/>
            <a:ext cx="1574800" cy="196851"/>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31" name="Round Diagonal Corner Rectangle 23">
            <a:extLst>
              <a:ext uri="{FF2B5EF4-FFF2-40B4-BE49-F238E27FC236}">
                <a16:creationId xmlns:a16="http://schemas.microsoft.com/office/drawing/2014/main" id="{833D0944-584A-964F-850F-E3D48541E0E6}"/>
              </a:ext>
            </a:extLst>
          </p:cNvPr>
          <p:cNvSpPr/>
          <p:nvPr/>
        </p:nvSpPr>
        <p:spPr>
          <a:xfrm>
            <a:off x="5702572" y="1920712"/>
            <a:ext cx="80433" cy="84667"/>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sz="2400">
              <a:solidFill>
                <a:prstClr val="white"/>
              </a:solidFill>
              <a:latin typeface="Arial"/>
              <a:ea typeface="ＭＳ Ｐゴシック"/>
            </a:endParaRPr>
          </a:p>
        </p:txBody>
      </p:sp>
      <p:sp>
        <p:nvSpPr>
          <p:cNvPr id="32" name="Cross 31">
            <a:extLst>
              <a:ext uri="{FF2B5EF4-FFF2-40B4-BE49-F238E27FC236}">
                <a16:creationId xmlns:a16="http://schemas.microsoft.com/office/drawing/2014/main" id="{0E19F40A-4720-6940-BE82-5478D81B5E13}"/>
              </a:ext>
            </a:extLst>
          </p:cNvPr>
          <p:cNvSpPr/>
          <p:nvPr/>
        </p:nvSpPr>
        <p:spPr>
          <a:xfrm>
            <a:off x="5702572" y="2119677"/>
            <a:ext cx="80433" cy="7620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33" name="Group 4">
            <a:extLst>
              <a:ext uri="{FF2B5EF4-FFF2-40B4-BE49-F238E27FC236}">
                <a16:creationId xmlns:a16="http://schemas.microsoft.com/office/drawing/2014/main" id="{C77CA4E7-1FAF-564B-A9A4-6C2504FC82CC}"/>
              </a:ext>
            </a:extLst>
          </p:cNvPr>
          <p:cNvGrpSpPr>
            <a:grpSpLocks/>
          </p:cNvGrpSpPr>
          <p:nvPr/>
        </p:nvGrpSpPr>
        <p:grpSpPr bwMode="auto">
          <a:xfrm>
            <a:off x="5478205" y="2225524"/>
            <a:ext cx="57151" cy="105833"/>
            <a:chOff x="603250" y="4737100"/>
            <a:chExt cx="355600" cy="654050"/>
          </a:xfrm>
        </p:grpSpPr>
        <p:sp>
          <p:nvSpPr>
            <p:cNvPr id="34" name="Delay 33">
              <a:extLst>
                <a:ext uri="{FF2B5EF4-FFF2-40B4-BE49-F238E27FC236}">
                  <a16:creationId xmlns:a16="http://schemas.microsoft.com/office/drawing/2014/main" id="{7C9FAFF4-30B7-044C-BEF7-6591A7774102}"/>
                </a:ext>
              </a:extLst>
            </p:cNvPr>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sp>
          <p:nvSpPr>
            <p:cNvPr id="35" name="Oval 34">
              <a:extLst>
                <a:ext uri="{FF2B5EF4-FFF2-40B4-BE49-F238E27FC236}">
                  <a16:creationId xmlns:a16="http://schemas.microsoft.com/office/drawing/2014/main" id="{E95AE756-C354-5C4A-A917-8CD7577AE916}"/>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grpSp>
      <p:grpSp>
        <p:nvGrpSpPr>
          <p:cNvPr id="36" name="Group 4">
            <a:extLst>
              <a:ext uri="{FF2B5EF4-FFF2-40B4-BE49-F238E27FC236}">
                <a16:creationId xmlns:a16="http://schemas.microsoft.com/office/drawing/2014/main" id="{2F858F09-DBE6-EE4D-9C4E-BC708F931F08}"/>
              </a:ext>
            </a:extLst>
          </p:cNvPr>
          <p:cNvGrpSpPr>
            <a:grpSpLocks/>
          </p:cNvGrpSpPr>
          <p:nvPr/>
        </p:nvGrpSpPr>
        <p:grpSpPr bwMode="auto">
          <a:xfrm>
            <a:off x="5522631" y="1886846"/>
            <a:ext cx="59267" cy="114300"/>
            <a:chOff x="603250" y="4737100"/>
            <a:chExt cx="355600" cy="654050"/>
          </a:xfrm>
        </p:grpSpPr>
        <p:sp>
          <p:nvSpPr>
            <p:cNvPr id="37" name="Delay 36">
              <a:extLst>
                <a:ext uri="{FF2B5EF4-FFF2-40B4-BE49-F238E27FC236}">
                  <a16:creationId xmlns:a16="http://schemas.microsoft.com/office/drawing/2014/main" id="{412699EB-7E73-B643-A860-4AC2372AEB40}"/>
                </a:ext>
              </a:extLst>
            </p:cNvPr>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sp>
          <p:nvSpPr>
            <p:cNvPr id="38" name="Oval 37">
              <a:extLst>
                <a:ext uri="{FF2B5EF4-FFF2-40B4-BE49-F238E27FC236}">
                  <a16:creationId xmlns:a16="http://schemas.microsoft.com/office/drawing/2014/main" id="{3E634135-181B-4145-80BC-F520F79EC1E2}"/>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grpSp>
      <p:cxnSp>
        <p:nvCxnSpPr>
          <p:cNvPr id="39" name="Straight Connector 38">
            <a:extLst>
              <a:ext uri="{FF2B5EF4-FFF2-40B4-BE49-F238E27FC236}">
                <a16:creationId xmlns:a16="http://schemas.microsoft.com/office/drawing/2014/main" id="{68B5E0D6-F422-B64A-9A5D-DBBE7D3F2039}"/>
              </a:ext>
            </a:extLst>
          </p:cNvPr>
          <p:cNvCxnSpPr>
            <a:stCxn id="37" idx="2"/>
            <a:endCxn id="31" idx="2"/>
          </p:cNvCxnSpPr>
          <p:nvPr/>
        </p:nvCxnSpPr>
        <p:spPr bwMode="auto">
          <a:xfrm>
            <a:off x="5581922" y="1958824"/>
            <a:ext cx="120649" cy="4233"/>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0" name="Straight Connector 39">
            <a:extLst>
              <a:ext uri="{FF2B5EF4-FFF2-40B4-BE49-F238E27FC236}">
                <a16:creationId xmlns:a16="http://schemas.microsoft.com/office/drawing/2014/main" id="{DAAFBB5D-6821-4E47-BAE9-33C20F4DF528}"/>
              </a:ext>
            </a:extLst>
          </p:cNvPr>
          <p:cNvCxnSpPr>
            <a:stCxn id="32" idx="0"/>
            <a:endCxn id="31" idx="1"/>
          </p:cNvCxnSpPr>
          <p:nvPr/>
        </p:nvCxnSpPr>
        <p:spPr bwMode="auto">
          <a:xfrm flipH="1" flipV="1">
            <a:off x="5742764" y="2005378"/>
            <a:ext cx="0" cy="114300"/>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1" name="Straight Connector 40">
            <a:extLst>
              <a:ext uri="{FF2B5EF4-FFF2-40B4-BE49-F238E27FC236}">
                <a16:creationId xmlns:a16="http://schemas.microsoft.com/office/drawing/2014/main" id="{A684D3E6-2B78-F34B-AEB2-AB7673A89C10}"/>
              </a:ext>
            </a:extLst>
          </p:cNvPr>
          <p:cNvCxnSpPr>
            <a:stCxn id="32" idx="2"/>
            <a:endCxn id="34" idx="2"/>
          </p:cNvCxnSpPr>
          <p:nvPr/>
        </p:nvCxnSpPr>
        <p:spPr bwMode="auto">
          <a:xfrm flipH="1">
            <a:off x="5535356" y="2195883"/>
            <a:ext cx="207433" cy="97367"/>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2" name="Rectangle 41">
            <a:extLst>
              <a:ext uri="{FF2B5EF4-FFF2-40B4-BE49-F238E27FC236}">
                <a16:creationId xmlns:a16="http://schemas.microsoft.com/office/drawing/2014/main" id="{695F4485-8533-E648-B028-9E9BABA36DA2}"/>
              </a:ext>
            </a:extLst>
          </p:cNvPr>
          <p:cNvSpPr/>
          <p:nvPr/>
        </p:nvSpPr>
        <p:spPr>
          <a:xfrm>
            <a:off x="4874931" y="2416012"/>
            <a:ext cx="1572683" cy="59267"/>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3" name="Rectangle 42">
            <a:extLst>
              <a:ext uri="{FF2B5EF4-FFF2-40B4-BE49-F238E27FC236}">
                <a16:creationId xmlns:a16="http://schemas.microsoft.com/office/drawing/2014/main" id="{D6553981-3654-BF40-AF7F-A2C4D84A2A94}"/>
              </a:ext>
            </a:extLst>
          </p:cNvPr>
          <p:cNvSpPr/>
          <p:nvPr/>
        </p:nvSpPr>
        <p:spPr>
          <a:xfrm>
            <a:off x="6030638" y="1751377"/>
            <a:ext cx="419100" cy="508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4" name="Rectangle 43">
            <a:extLst>
              <a:ext uri="{FF2B5EF4-FFF2-40B4-BE49-F238E27FC236}">
                <a16:creationId xmlns:a16="http://schemas.microsoft.com/office/drawing/2014/main" id="{FA613250-FB66-5549-92E4-7D5AA2EB2F86}"/>
              </a:ext>
            </a:extLst>
          </p:cNvPr>
          <p:cNvSpPr/>
          <p:nvPr/>
        </p:nvSpPr>
        <p:spPr>
          <a:xfrm>
            <a:off x="5325805" y="1745027"/>
            <a:ext cx="675217" cy="52917"/>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5" name="Rectangle 44">
            <a:extLst>
              <a:ext uri="{FF2B5EF4-FFF2-40B4-BE49-F238E27FC236}">
                <a16:creationId xmlns:a16="http://schemas.microsoft.com/office/drawing/2014/main" id="{8D5121EC-8944-7B42-803C-C2DF4A9BB3BD}"/>
              </a:ext>
            </a:extLst>
          </p:cNvPr>
          <p:cNvSpPr/>
          <p:nvPr/>
        </p:nvSpPr>
        <p:spPr>
          <a:xfrm>
            <a:off x="6032770" y="1802177"/>
            <a:ext cx="419100" cy="58420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46" name="Rectangle 45">
            <a:extLst>
              <a:ext uri="{FF2B5EF4-FFF2-40B4-BE49-F238E27FC236}">
                <a16:creationId xmlns:a16="http://schemas.microsoft.com/office/drawing/2014/main" id="{8CF93F5B-406B-5B40-A245-91A17FD4CC6C}"/>
              </a:ext>
            </a:extLst>
          </p:cNvPr>
          <p:cNvSpPr/>
          <p:nvPr/>
        </p:nvSpPr>
        <p:spPr>
          <a:xfrm>
            <a:off x="6058147" y="1852977"/>
            <a:ext cx="364067" cy="508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47" name="Rectangle 46">
            <a:extLst>
              <a:ext uri="{FF2B5EF4-FFF2-40B4-BE49-F238E27FC236}">
                <a16:creationId xmlns:a16="http://schemas.microsoft.com/office/drawing/2014/main" id="{9C7AD495-4828-C340-95CD-37AD5B2A36D2}"/>
              </a:ext>
            </a:extLst>
          </p:cNvPr>
          <p:cNvSpPr/>
          <p:nvPr/>
        </p:nvSpPr>
        <p:spPr>
          <a:xfrm>
            <a:off x="4872818" y="1757728"/>
            <a:ext cx="419100" cy="628651"/>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48" name="Group 193">
            <a:extLst>
              <a:ext uri="{FF2B5EF4-FFF2-40B4-BE49-F238E27FC236}">
                <a16:creationId xmlns:a16="http://schemas.microsoft.com/office/drawing/2014/main" id="{C8038930-4482-FF48-99A2-06CEC22B9C33}"/>
              </a:ext>
            </a:extLst>
          </p:cNvPr>
          <p:cNvGrpSpPr>
            <a:grpSpLocks/>
          </p:cNvGrpSpPr>
          <p:nvPr/>
        </p:nvGrpSpPr>
        <p:grpSpPr bwMode="auto">
          <a:xfrm>
            <a:off x="4891864" y="1789490"/>
            <a:ext cx="336549" cy="493183"/>
            <a:chOff x="552317" y="2476596"/>
            <a:chExt cx="701871" cy="1650326"/>
          </a:xfrm>
        </p:grpSpPr>
        <p:grpSp>
          <p:nvGrpSpPr>
            <p:cNvPr id="49" name="Group 218">
              <a:extLst>
                <a:ext uri="{FF2B5EF4-FFF2-40B4-BE49-F238E27FC236}">
                  <a16:creationId xmlns:a16="http://schemas.microsoft.com/office/drawing/2014/main" id="{A4B5DD66-9FC3-CB41-9C60-BB6CEA7D0FD5}"/>
                </a:ext>
              </a:extLst>
            </p:cNvPr>
            <p:cNvGrpSpPr>
              <a:grpSpLocks/>
            </p:cNvGrpSpPr>
            <p:nvPr/>
          </p:nvGrpSpPr>
          <p:grpSpPr bwMode="auto">
            <a:xfrm>
              <a:off x="552317" y="2476596"/>
              <a:ext cx="692981" cy="531812"/>
              <a:chOff x="1933176" y="4572069"/>
              <a:chExt cx="813220" cy="531812"/>
            </a:xfrm>
          </p:grpSpPr>
          <p:sp>
            <p:nvSpPr>
              <p:cNvPr id="60" name="Rectangle 59">
                <a:extLst>
                  <a:ext uri="{FF2B5EF4-FFF2-40B4-BE49-F238E27FC236}">
                    <a16:creationId xmlns:a16="http://schemas.microsoft.com/office/drawing/2014/main" id="{16F7D75C-4EE3-8345-8814-6C7BA69F74B4}"/>
                  </a:ext>
                </a:extLst>
              </p:cNvPr>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1" name="Rectangle 60">
                <a:extLst>
                  <a:ext uri="{FF2B5EF4-FFF2-40B4-BE49-F238E27FC236}">
                    <a16:creationId xmlns:a16="http://schemas.microsoft.com/office/drawing/2014/main" id="{2B6537DF-6886-284A-A0E5-565646547F62}"/>
                  </a:ext>
                </a:extLst>
              </p:cNvPr>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2" name="Rectangle 61">
                <a:extLst>
                  <a:ext uri="{FF2B5EF4-FFF2-40B4-BE49-F238E27FC236}">
                    <a16:creationId xmlns:a16="http://schemas.microsoft.com/office/drawing/2014/main" id="{B183A131-57B5-F34F-9BE5-2D956CFAF14B}"/>
                  </a:ext>
                </a:extLst>
              </p:cNvPr>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3" name="Rectangle 62">
                <a:extLst>
                  <a:ext uri="{FF2B5EF4-FFF2-40B4-BE49-F238E27FC236}">
                    <a16:creationId xmlns:a16="http://schemas.microsoft.com/office/drawing/2014/main" id="{492ABD6B-DC14-E644-A6B9-02A5F4C72A37}"/>
                  </a:ext>
                </a:extLst>
              </p:cNvPr>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0" name="Group 218">
              <a:extLst>
                <a:ext uri="{FF2B5EF4-FFF2-40B4-BE49-F238E27FC236}">
                  <a16:creationId xmlns:a16="http://schemas.microsoft.com/office/drawing/2014/main" id="{FBEDA2C3-B3F0-0845-99FC-3F3EEE23D957}"/>
                </a:ext>
              </a:extLst>
            </p:cNvPr>
            <p:cNvGrpSpPr>
              <a:grpSpLocks/>
            </p:cNvGrpSpPr>
            <p:nvPr/>
          </p:nvGrpSpPr>
          <p:grpSpPr bwMode="auto">
            <a:xfrm>
              <a:off x="559469" y="3064221"/>
              <a:ext cx="690274" cy="404812"/>
              <a:chOff x="1936353" y="4699069"/>
              <a:chExt cx="810043" cy="404812"/>
            </a:xfrm>
          </p:grpSpPr>
          <p:sp>
            <p:nvSpPr>
              <p:cNvPr id="57" name="Rectangle 56">
                <a:extLst>
                  <a:ext uri="{FF2B5EF4-FFF2-40B4-BE49-F238E27FC236}">
                    <a16:creationId xmlns:a16="http://schemas.microsoft.com/office/drawing/2014/main" id="{E37BD692-6B22-5144-8F9D-42113795AF22}"/>
                  </a:ext>
                </a:extLst>
              </p:cNvPr>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8" name="Rectangle 57">
                <a:extLst>
                  <a:ext uri="{FF2B5EF4-FFF2-40B4-BE49-F238E27FC236}">
                    <a16:creationId xmlns:a16="http://schemas.microsoft.com/office/drawing/2014/main" id="{84EE044C-B42E-394F-9528-29AEB20EB436}"/>
                  </a:ext>
                </a:extLst>
              </p:cNvPr>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9" name="Rectangle 58">
                <a:extLst>
                  <a:ext uri="{FF2B5EF4-FFF2-40B4-BE49-F238E27FC236}">
                    <a16:creationId xmlns:a16="http://schemas.microsoft.com/office/drawing/2014/main" id="{AAF62B3D-DDA4-864D-B78E-66DE104F727C}"/>
                  </a:ext>
                </a:extLst>
              </p:cNvPr>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1" name="Group 218">
              <a:extLst>
                <a:ext uri="{FF2B5EF4-FFF2-40B4-BE49-F238E27FC236}">
                  <a16:creationId xmlns:a16="http://schemas.microsoft.com/office/drawing/2014/main" id="{E3E92E55-2C9A-9045-8481-549364978CA1}"/>
                </a:ext>
              </a:extLst>
            </p:cNvPr>
            <p:cNvGrpSpPr>
              <a:grpSpLocks/>
            </p:cNvGrpSpPr>
            <p:nvPr/>
          </p:nvGrpSpPr>
          <p:grpSpPr bwMode="auto">
            <a:xfrm>
              <a:off x="578418" y="3561833"/>
              <a:ext cx="671326" cy="252412"/>
              <a:chOff x="1958589" y="4851469"/>
              <a:chExt cx="787807" cy="252412"/>
            </a:xfrm>
          </p:grpSpPr>
          <p:sp>
            <p:nvSpPr>
              <p:cNvPr id="55" name="Rectangle 54">
                <a:extLst>
                  <a:ext uri="{FF2B5EF4-FFF2-40B4-BE49-F238E27FC236}">
                    <a16:creationId xmlns:a16="http://schemas.microsoft.com/office/drawing/2014/main" id="{2A506CB6-1BF6-8F45-B714-66574F01D771}"/>
                  </a:ext>
                </a:extLst>
              </p:cNvPr>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6" name="Rectangle 55">
                <a:extLst>
                  <a:ext uri="{FF2B5EF4-FFF2-40B4-BE49-F238E27FC236}">
                    <a16:creationId xmlns:a16="http://schemas.microsoft.com/office/drawing/2014/main" id="{84E73BA5-9D7E-104C-9290-0F2C3DA40DF2}"/>
                  </a:ext>
                </a:extLst>
              </p:cNvPr>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2" name="Group 218">
              <a:extLst>
                <a:ext uri="{FF2B5EF4-FFF2-40B4-BE49-F238E27FC236}">
                  <a16:creationId xmlns:a16="http://schemas.microsoft.com/office/drawing/2014/main" id="{E7C0A986-D199-2949-909B-A6D770487CDF}"/>
                </a:ext>
              </a:extLst>
            </p:cNvPr>
            <p:cNvGrpSpPr>
              <a:grpSpLocks/>
            </p:cNvGrpSpPr>
            <p:nvPr/>
          </p:nvGrpSpPr>
          <p:grpSpPr bwMode="auto">
            <a:xfrm>
              <a:off x="582862" y="3874510"/>
              <a:ext cx="671326" cy="252412"/>
              <a:chOff x="1958589" y="4851469"/>
              <a:chExt cx="787807" cy="252412"/>
            </a:xfrm>
          </p:grpSpPr>
          <p:sp>
            <p:nvSpPr>
              <p:cNvPr id="53" name="Rectangle 52">
                <a:extLst>
                  <a:ext uri="{FF2B5EF4-FFF2-40B4-BE49-F238E27FC236}">
                    <a16:creationId xmlns:a16="http://schemas.microsoft.com/office/drawing/2014/main" id="{01A28697-EF72-C347-9CF1-443A017E81A3}"/>
                  </a:ext>
                </a:extLst>
              </p:cNvPr>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4" name="Rectangle 53">
                <a:extLst>
                  <a:ext uri="{FF2B5EF4-FFF2-40B4-BE49-F238E27FC236}">
                    <a16:creationId xmlns:a16="http://schemas.microsoft.com/office/drawing/2014/main" id="{7C9FF7CE-31EC-694D-991C-F9854F3EA0E5}"/>
                  </a:ext>
                </a:extLst>
              </p:cNvPr>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sp>
        <p:nvSpPr>
          <p:cNvPr id="64" name="Rectangle 63">
            <a:extLst>
              <a:ext uri="{FF2B5EF4-FFF2-40B4-BE49-F238E27FC236}">
                <a16:creationId xmlns:a16="http://schemas.microsoft.com/office/drawing/2014/main" id="{ECF6EB56-521C-1945-ABCC-A71603A36CAA}"/>
              </a:ext>
            </a:extLst>
          </p:cNvPr>
          <p:cNvSpPr/>
          <p:nvPr/>
        </p:nvSpPr>
        <p:spPr bwMode="auto">
          <a:xfrm>
            <a:off x="6113180" y="1861447"/>
            <a:ext cx="146051"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65" name="Straight Connector 64">
            <a:extLst>
              <a:ext uri="{FF2B5EF4-FFF2-40B4-BE49-F238E27FC236}">
                <a16:creationId xmlns:a16="http://schemas.microsoft.com/office/drawing/2014/main" id="{4BD938D1-CAA2-7D4F-88EF-C40DB5344AF2}"/>
              </a:ext>
            </a:extLst>
          </p:cNvPr>
          <p:cNvCxnSpPr/>
          <p:nvPr/>
        </p:nvCxnSpPr>
        <p:spPr bwMode="auto">
          <a:xfrm>
            <a:off x="6297331" y="1812773"/>
            <a:ext cx="0" cy="54821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6" name="Straight Connector 65">
            <a:extLst>
              <a:ext uri="{FF2B5EF4-FFF2-40B4-BE49-F238E27FC236}">
                <a16:creationId xmlns:a16="http://schemas.microsoft.com/office/drawing/2014/main" id="{95D63AEF-639C-584C-BC58-0651A44E3CCD}"/>
              </a:ext>
            </a:extLst>
          </p:cNvPr>
          <p:cNvCxnSpPr/>
          <p:nvPr/>
        </p:nvCxnSpPr>
        <p:spPr bwMode="auto">
          <a:xfrm flipH="1">
            <a:off x="6058147" y="2085811"/>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7" name="Straight Connector 66">
            <a:extLst>
              <a:ext uri="{FF2B5EF4-FFF2-40B4-BE49-F238E27FC236}">
                <a16:creationId xmlns:a16="http://schemas.microsoft.com/office/drawing/2014/main" id="{9E2DE0D4-E898-9B4C-AC2F-D45D1AFF87BE}"/>
              </a:ext>
            </a:extLst>
          </p:cNvPr>
          <p:cNvCxnSpPr/>
          <p:nvPr/>
        </p:nvCxnSpPr>
        <p:spPr bwMode="auto">
          <a:xfrm flipH="1">
            <a:off x="6058147" y="213237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8" name="Straight Connector 67">
            <a:extLst>
              <a:ext uri="{FF2B5EF4-FFF2-40B4-BE49-F238E27FC236}">
                <a16:creationId xmlns:a16="http://schemas.microsoft.com/office/drawing/2014/main" id="{B7D021EB-3EEB-2E44-9EE1-52C7A1AEFEF8}"/>
              </a:ext>
            </a:extLst>
          </p:cNvPr>
          <p:cNvCxnSpPr/>
          <p:nvPr/>
        </p:nvCxnSpPr>
        <p:spPr bwMode="auto">
          <a:xfrm flipH="1">
            <a:off x="6058147" y="217682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9" name="Straight Connector 68">
            <a:extLst>
              <a:ext uri="{FF2B5EF4-FFF2-40B4-BE49-F238E27FC236}">
                <a16:creationId xmlns:a16="http://schemas.microsoft.com/office/drawing/2014/main" id="{1B98CBC0-4502-9C4A-90B9-47343BD9774D}"/>
              </a:ext>
            </a:extLst>
          </p:cNvPr>
          <p:cNvCxnSpPr/>
          <p:nvPr/>
        </p:nvCxnSpPr>
        <p:spPr bwMode="auto">
          <a:xfrm flipH="1">
            <a:off x="6058147" y="2223393"/>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0" name="Straight Connector 69">
            <a:extLst>
              <a:ext uri="{FF2B5EF4-FFF2-40B4-BE49-F238E27FC236}">
                <a16:creationId xmlns:a16="http://schemas.microsoft.com/office/drawing/2014/main" id="{307DDC92-21A6-3B4C-B446-AA8FFCE937AA}"/>
              </a:ext>
            </a:extLst>
          </p:cNvPr>
          <p:cNvCxnSpPr/>
          <p:nvPr/>
        </p:nvCxnSpPr>
        <p:spPr bwMode="auto">
          <a:xfrm flipH="1">
            <a:off x="6058147" y="2267844"/>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1" name="Straight Connector 70">
            <a:extLst>
              <a:ext uri="{FF2B5EF4-FFF2-40B4-BE49-F238E27FC236}">
                <a16:creationId xmlns:a16="http://schemas.microsoft.com/office/drawing/2014/main" id="{DFA201E4-CF29-964E-BECF-FE30000C1618}"/>
              </a:ext>
            </a:extLst>
          </p:cNvPr>
          <p:cNvCxnSpPr/>
          <p:nvPr/>
        </p:nvCxnSpPr>
        <p:spPr bwMode="auto">
          <a:xfrm flipH="1">
            <a:off x="6058147" y="2314411"/>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2" name="Straight Connector 71">
            <a:extLst>
              <a:ext uri="{FF2B5EF4-FFF2-40B4-BE49-F238E27FC236}">
                <a16:creationId xmlns:a16="http://schemas.microsoft.com/office/drawing/2014/main" id="{3F75833F-2B23-5D4F-BE70-02C351EE0CEC}"/>
              </a:ext>
            </a:extLst>
          </p:cNvPr>
          <p:cNvCxnSpPr/>
          <p:nvPr/>
        </p:nvCxnSpPr>
        <p:spPr bwMode="auto">
          <a:xfrm flipH="1">
            <a:off x="6056031" y="190377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3" name="Straight Connector 72">
            <a:extLst>
              <a:ext uri="{FF2B5EF4-FFF2-40B4-BE49-F238E27FC236}">
                <a16:creationId xmlns:a16="http://schemas.microsoft.com/office/drawing/2014/main" id="{C75C0034-4CE9-D348-8A48-A4DAA5C1C5FD}"/>
              </a:ext>
            </a:extLst>
          </p:cNvPr>
          <p:cNvCxnSpPr/>
          <p:nvPr/>
        </p:nvCxnSpPr>
        <p:spPr bwMode="auto">
          <a:xfrm flipH="1">
            <a:off x="6056031" y="194822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4" name="Straight Connector 73">
            <a:extLst>
              <a:ext uri="{FF2B5EF4-FFF2-40B4-BE49-F238E27FC236}">
                <a16:creationId xmlns:a16="http://schemas.microsoft.com/office/drawing/2014/main" id="{B015DC65-502A-F348-9DD8-002B4DAEB25F}"/>
              </a:ext>
            </a:extLst>
          </p:cNvPr>
          <p:cNvCxnSpPr/>
          <p:nvPr/>
        </p:nvCxnSpPr>
        <p:spPr bwMode="auto">
          <a:xfrm flipH="1">
            <a:off x="6056031" y="1994793"/>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5" name="Straight Connector 74">
            <a:extLst>
              <a:ext uri="{FF2B5EF4-FFF2-40B4-BE49-F238E27FC236}">
                <a16:creationId xmlns:a16="http://schemas.microsoft.com/office/drawing/2014/main" id="{F5ADD079-DF03-2F43-BAD5-7C4F17DFBC45}"/>
              </a:ext>
            </a:extLst>
          </p:cNvPr>
          <p:cNvCxnSpPr/>
          <p:nvPr/>
        </p:nvCxnSpPr>
        <p:spPr bwMode="auto">
          <a:xfrm flipH="1">
            <a:off x="6056031" y="2039244"/>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6" name="Straight Connector 75">
            <a:extLst>
              <a:ext uri="{FF2B5EF4-FFF2-40B4-BE49-F238E27FC236}">
                <a16:creationId xmlns:a16="http://schemas.microsoft.com/office/drawing/2014/main" id="{996CFE51-BBBF-8042-AB9A-E4D98A9C053A}"/>
              </a:ext>
            </a:extLst>
          </p:cNvPr>
          <p:cNvCxnSpPr/>
          <p:nvPr/>
        </p:nvCxnSpPr>
        <p:spPr bwMode="auto">
          <a:xfrm>
            <a:off x="6094131" y="1812773"/>
            <a:ext cx="0" cy="54821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77" name="Group 97">
            <a:extLst>
              <a:ext uri="{FF2B5EF4-FFF2-40B4-BE49-F238E27FC236}">
                <a16:creationId xmlns:a16="http://schemas.microsoft.com/office/drawing/2014/main" id="{D30970EF-8E56-BF42-BA88-384B5A73B56B}"/>
              </a:ext>
            </a:extLst>
          </p:cNvPr>
          <p:cNvGrpSpPr>
            <a:grpSpLocks/>
          </p:cNvGrpSpPr>
          <p:nvPr/>
        </p:nvGrpSpPr>
        <p:grpSpPr bwMode="auto">
          <a:xfrm>
            <a:off x="6062405" y="1852980"/>
            <a:ext cx="31751" cy="33867"/>
            <a:chOff x="8112931" y="3217866"/>
            <a:chExt cx="110967" cy="110967"/>
          </a:xfrm>
        </p:grpSpPr>
        <p:sp>
          <p:nvSpPr>
            <p:cNvPr id="78" name="Oval 77">
              <a:extLst>
                <a:ext uri="{FF2B5EF4-FFF2-40B4-BE49-F238E27FC236}">
                  <a16:creationId xmlns:a16="http://schemas.microsoft.com/office/drawing/2014/main" id="{358802BA-2BD1-A347-B3AC-FE4011353063}"/>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79" name="Oval 78">
              <a:extLst>
                <a:ext uri="{FF2B5EF4-FFF2-40B4-BE49-F238E27FC236}">
                  <a16:creationId xmlns:a16="http://schemas.microsoft.com/office/drawing/2014/main" id="{D59EEF17-DB1B-224B-8E2E-E5540DC016B9}"/>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0" name="Group 98">
            <a:extLst>
              <a:ext uri="{FF2B5EF4-FFF2-40B4-BE49-F238E27FC236}">
                <a16:creationId xmlns:a16="http://schemas.microsoft.com/office/drawing/2014/main" id="{3AAD755D-E487-6C49-9511-184A29370298}"/>
              </a:ext>
            </a:extLst>
          </p:cNvPr>
          <p:cNvGrpSpPr>
            <a:grpSpLocks/>
          </p:cNvGrpSpPr>
          <p:nvPr/>
        </p:nvGrpSpPr>
        <p:grpSpPr bwMode="auto">
          <a:xfrm>
            <a:off x="6062405" y="1865679"/>
            <a:ext cx="31751" cy="31749"/>
            <a:chOff x="8112931" y="3217866"/>
            <a:chExt cx="110967" cy="110967"/>
          </a:xfrm>
        </p:grpSpPr>
        <p:sp>
          <p:nvSpPr>
            <p:cNvPr id="81" name="Oval 80">
              <a:extLst>
                <a:ext uri="{FF2B5EF4-FFF2-40B4-BE49-F238E27FC236}">
                  <a16:creationId xmlns:a16="http://schemas.microsoft.com/office/drawing/2014/main" id="{BCAC5E90-6923-B44E-902C-C92FAD0EFA71}"/>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2" name="Oval 81">
              <a:extLst>
                <a:ext uri="{FF2B5EF4-FFF2-40B4-BE49-F238E27FC236}">
                  <a16:creationId xmlns:a16="http://schemas.microsoft.com/office/drawing/2014/main" id="{6B383868-558A-7245-BDCE-D679817B02C3}"/>
                </a:ext>
              </a:extLst>
            </p:cNvPr>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3" name="Group 101">
            <a:extLst>
              <a:ext uri="{FF2B5EF4-FFF2-40B4-BE49-F238E27FC236}">
                <a16:creationId xmlns:a16="http://schemas.microsoft.com/office/drawing/2014/main" id="{3C2636B6-C819-9F4E-BAB7-59D2D3533332}"/>
              </a:ext>
            </a:extLst>
          </p:cNvPr>
          <p:cNvGrpSpPr>
            <a:grpSpLocks/>
          </p:cNvGrpSpPr>
          <p:nvPr/>
        </p:nvGrpSpPr>
        <p:grpSpPr bwMode="auto">
          <a:xfrm>
            <a:off x="6062405" y="1910128"/>
            <a:ext cx="31751" cy="33867"/>
            <a:chOff x="8112931" y="3217866"/>
            <a:chExt cx="110967" cy="110967"/>
          </a:xfrm>
        </p:grpSpPr>
        <p:sp>
          <p:nvSpPr>
            <p:cNvPr id="84" name="Oval 83">
              <a:extLst>
                <a:ext uri="{FF2B5EF4-FFF2-40B4-BE49-F238E27FC236}">
                  <a16:creationId xmlns:a16="http://schemas.microsoft.com/office/drawing/2014/main" id="{337EDA17-CBCD-D743-8339-6F62866A96BB}"/>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5" name="Oval 84">
              <a:extLst>
                <a:ext uri="{FF2B5EF4-FFF2-40B4-BE49-F238E27FC236}">
                  <a16:creationId xmlns:a16="http://schemas.microsoft.com/office/drawing/2014/main" id="{A98E9728-EBE9-F74F-9B84-9C3779B74AC5}"/>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6" name="Group 104">
            <a:extLst>
              <a:ext uri="{FF2B5EF4-FFF2-40B4-BE49-F238E27FC236}">
                <a16:creationId xmlns:a16="http://schemas.microsoft.com/office/drawing/2014/main" id="{8103A6E2-3916-024D-A60F-58319FA4444E}"/>
              </a:ext>
            </a:extLst>
          </p:cNvPr>
          <p:cNvGrpSpPr>
            <a:grpSpLocks/>
          </p:cNvGrpSpPr>
          <p:nvPr/>
        </p:nvGrpSpPr>
        <p:grpSpPr bwMode="auto">
          <a:xfrm>
            <a:off x="6062405" y="1956706"/>
            <a:ext cx="31751" cy="31751"/>
            <a:chOff x="8112931" y="3217866"/>
            <a:chExt cx="110967" cy="110967"/>
          </a:xfrm>
        </p:grpSpPr>
        <p:sp>
          <p:nvSpPr>
            <p:cNvPr id="87" name="Oval 86">
              <a:extLst>
                <a:ext uri="{FF2B5EF4-FFF2-40B4-BE49-F238E27FC236}">
                  <a16:creationId xmlns:a16="http://schemas.microsoft.com/office/drawing/2014/main" id="{AF37F6F7-BA98-D347-ADAC-BA3C814B99A3}"/>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8" name="Oval 87">
              <a:extLst>
                <a:ext uri="{FF2B5EF4-FFF2-40B4-BE49-F238E27FC236}">
                  <a16:creationId xmlns:a16="http://schemas.microsoft.com/office/drawing/2014/main" id="{89A20A66-48AF-AB4F-AC44-0EF801FC9112}"/>
                </a:ext>
              </a:extLst>
            </p:cNvPr>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sp>
        <p:nvSpPr>
          <p:cNvPr id="89" name="Rectangle 88">
            <a:extLst>
              <a:ext uri="{FF2B5EF4-FFF2-40B4-BE49-F238E27FC236}">
                <a16:creationId xmlns:a16="http://schemas.microsoft.com/office/drawing/2014/main" id="{EC30245C-28E9-F94F-8E8A-FFBE04103A88}"/>
              </a:ext>
            </a:extLst>
          </p:cNvPr>
          <p:cNvSpPr/>
          <p:nvPr/>
        </p:nvSpPr>
        <p:spPr bwMode="auto">
          <a:xfrm>
            <a:off x="4908822" y="2504911"/>
            <a:ext cx="146049"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0" name="Rectangle 89">
            <a:extLst>
              <a:ext uri="{FF2B5EF4-FFF2-40B4-BE49-F238E27FC236}">
                <a16:creationId xmlns:a16="http://schemas.microsoft.com/office/drawing/2014/main" id="{56251EDB-1351-424B-B426-2FB128462F3F}"/>
              </a:ext>
            </a:extLst>
          </p:cNvPr>
          <p:cNvSpPr/>
          <p:nvPr/>
        </p:nvSpPr>
        <p:spPr bwMode="auto">
          <a:xfrm>
            <a:off x="5133164" y="2502806"/>
            <a:ext cx="488949" cy="158751"/>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1" name="Rectangle 90">
            <a:extLst>
              <a:ext uri="{FF2B5EF4-FFF2-40B4-BE49-F238E27FC236}">
                <a16:creationId xmlns:a16="http://schemas.microsoft.com/office/drawing/2014/main" id="{4E4632E8-79C5-494E-8234-A541336E3C48}"/>
              </a:ext>
            </a:extLst>
          </p:cNvPr>
          <p:cNvSpPr/>
          <p:nvPr/>
        </p:nvSpPr>
        <p:spPr bwMode="auto">
          <a:xfrm>
            <a:off x="5683497" y="2504924"/>
            <a:ext cx="431800" cy="15663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2" name="Rectangle 91">
            <a:extLst>
              <a:ext uri="{FF2B5EF4-FFF2-40B4-BE49-F238E27FC236}">
                <a16:creationId xmlns:a16="http://schemas.microsoft.com/office/drawing/2014/main" id="{742EB5FC-2753-0E4A-A0AD-983D3F658250}"/>
              </a:ext>
            </a:extLst>
          </p:cNvPr>
          <p:cNvSpPr/>
          <p:nvPr/>
        </p:nvSpPr>
        <p:spPr bwMode="auto">
          <a:xfrm>
            <a:off x="6168213" y="2500679"/>
            <a:ext cx="237067"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3" name="Rounded Rectangle 92">
            <a:extLst>
              <a:ext uri="{FF2B5EF4-FFF2-40B4-BE49-F238E27FC236}">
                <a16:creationId xmlns:a16="http://schemas.microsoft.com/office/drawing/2014/main" id="{03A21DED-3A6F-7245-AEF0-C56B750F496B}"/>
              </a:ext>
            </a:extLst>
          </p:cNvPr>
          <p:cNvSpPr/>
          <p:nvPr/>
        </p:nvSpPr>
        <p:spPr>
          <a:xfrm>
            <a:off x="6288396" y="2423447"/>
            <a:ext cx="139521" cy="51471"/>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48000" tIns="0" rIns="48000" anchor="ctr"/>
          <a:lstStyle/>
          <a:p>
            <a:pPr algn="ctr" eaLnBrk="0" hangingPunct="0">
              <a:defRPr/>
            </a:pPr>
            <a:endParaRPr lang="en-US" sz="1200" dirty="0">
              <a:solidFill>
                <a:srgbClr val="1F497D"/>
              </a:solidFill>
              <a:latin typeface="Calibri"/>
              <a:ea typeface="ＭＳ Ｐゴシック"/>
              <a:cs typeface="Calibri"/>
            </a:endParaRPr>
          </a:p>
        </p:txBody>
      </p:sp>
      <p:cxnSp>
        <p:nvCxnSpPr>
          <p:cNvPr id="94" name="Straight Connector 93">
            <a:extLst>
              <a:ext uri="{FF2B5EF4-FFF2-40B4-BE49-F238E27FC236}">
                <a16:creationId xmlns:a16="http://schemas.microsoft.com/office/drawing/2014/main" id="{F7638A45-35BD-7C4B-8488-51FA9F102E9A}"/>
              </a:ext>
            </a:extLst>
          </p:cNvPr>
          <p:cNvCxnSpPr/>
          <p:nvPr/>
        </p:nvCxnSpPr>
        <p:spPr bwMode="auto">
          <a:xfrm flipH="1">
            <a:off x="4872813" y="2536660"/>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5" name="Straight Connector 94">
            <a:extLst>
              <a:ext uri="{FF2B5EF4-FFF2-40B4-BE49-F238E27FC236}">
                <a16:creationId xmlns:a16="http://schemas.microsoft.com/office/drawing/2014/main" id="{A239E0F6-3F3E-8E4F-9A11-5764537FEF18}"/>
              </a:ext>
            </a:extLst>
          </p:cNvPr>
          <p:cNvCxnSpPr/>
          <p:nvPr/>
        </p:nvCxnSpPr>
        <p:spPr bwMode="auto">
          <a:xfrm flipH="1">
            <a:off x="4872813" y="2583227"/>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6" name="Straight Connector 95">
            <a:extLst>
              <a:ext uri="{FF2B5EF4-FFF2-40B4-BE49-F238E27FC236}">
                <a16:creationId xmlns:a16="http://schemas.microsoft.com/office/drawing/2014/main" id="{D3C59D38-C023-AA41-BB40-4983D2F6FDFE}"/>
              </a:ext>
            </a:extLst>
          </p:cNvPr>
          <p:cNvCxnSpPr/>
          <p:nvPr/>
        </p:nvCxnSpPr>
        <p:spPr bwMode="auto">
          <a:xfrm flipH="1">
            <a:off x="4872813" y="2627677"/>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7" name="Straight Connector 96">
            <a:extLst>
              <a:ext uri="{FF2B5EF4-FFF2-40B4-BE49-F238E27FC236}">
                <a16:creationId xmlns:a16="http://schemas.microsoft.com/office/drawing/2014/main" id="{1547F63B-10A6-8749-AABB-E6800E7969AB}"/>
              </a:ext>
            </a:extLst>
          </p:cNvPr>
          <p:cNvCxnSpPr/>
          <p:nvPr/>
        </p:nvCxnSpPr>
        <p:spPr bwMode="auto">
          <a:xfrm flipH="1">
            <a:off x="4872813" y="2674244"/>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8" name="Straight Connector 97">
            <a:extLst>
              <a:ext uri="{FF2B5EF4-FFF2-40B4-BE49-F238E27FC236}">
                <a16:creationId xmlns:a16="http://schemas.microsoft.com/office/drawing/2014/main" id="{8B9E2295-C8BB-4349-866B-27AA389BB0B5}"/>
              </a:ext>
            </a:extLst>
          </p:cNvPr>
          <p:cNvCxnSpPr>
            <a:stCxn id="30" idx="0"/>
            <a:endCxn id="30" idx="2"/>
          </p:cNvCxnSpPr>
          <p:nvPr/>
        </p:nvCxnSpPr>
        <p:spPr bwMode="auto">
          <a:xfrm>
            <a:off x="5660213" y="2490096"/>
            <a:ext cx="0" cy="196851"/>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9" name="Straight Connector 98">
            <a:extLst>
              <a:ext uri="{FF2B5EF4-FFF2-40B4-BE49-F238E27FC236}">
                <a16:creationId xmlns:a16="http://schemas.microsoft.com/office/drawing/2014/main" id="{B7AC7CC4-44C4-194C-8433-6264FE830376}"/>
              </a:ext>
            </a:extLst>
          </p:cNvPr>
          <p:cNvCxnSpPr/>
          <p:nvPr/>
        </p:nvCxnSpPr>
        <p:spPr bwMode="auto">
          <a:xfrm>
            <a:off x="6140697" y="2485873"/>
            <a:ext cx="0" cy="19896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0" name="Straight Connector 99">
            <a:extLst>
              <a:ext uri="{FF2B5EF4-FFF2-40B4-BE49-F238E27FC236}">
                <a16:creationId xmlns:a16="http://schemas.microsoft.com/office/drawing/2014/main" id="{4D134DF9-A647-4743-9D0D-A4F7EA9FB3AE}"/>
              </a:ext>
            </a:extLst>
          </p:cNvPr>
          <p:cNvCxnSpPr/>
          <p:nvPr/>
        </p:nvCxnSpPr>
        <p:spPr bwMode="auto">
          <a:xfrm>
            <a:off x="5116231" y="2492223"/>
            <a:ext cx="0" cy="19896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01" name="Rectangle 100">
            <a:extLst>
              <a:ext uri="{FF2B5EF4-FFF2-40B4-BE49-F238E27FC236}">
                <a16:creationId xmlns:a16="http://schemas.microsoft.com/office/drawing/2014/main" id="{7E3407D9-7E39-E24D-9F99-8C7CF2C5FB58}"/>
              </a:ext>
            </a:extLst>
          </p:cNvPr>
          <p:cNvSpPr/>
          <p:nvPr/>
        </p:nvSpPr>
        <p:spPr bwMode="auto">
          <a:xfrm>
            <a:off x="6053924" y="1814878"/>
            <a:ext cx="283633" cy="38100"/>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2" name="Rectangle 101">
            <a:extLst>
              <a:ext uri="{FF2B5EF4-FFF2-40B4-BE49-F238E27FC236}">
                <a16:creationId xmlns:a16="http://schemas.microsoft.com/office/drawing/2014/main" id="{38A37721-EC2D-844B-8597-D006628DDE14}"/>
              </a:ext>
            </a:extLst>
          </p:cNvPr>
          <p:cNvSpPr/>
          <p:nvPr/>
        </p:nvSpPr>
        <p:spPr>
          <a:xfrm>
            <a:off x="4874955" y="1745027"/>
            <a:ext cx="416983" cy="52917"/>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grpSp>
        <p:nvGrpSpPr>
          <p:cNvPr id="103" name="Group 27668">
            <a:extLst>
              <a:ext uri="{FF2B5EF4-FFF2-40B4-BE49-F238E27FC236}">
                <a16:creationId xmlns:a16="http://schemas.microsoft.com/office/drawing/2014/main" id="{9E575198-7FB4-F541-A88D-2FB68109F1A5}"/>
              </a:ext>
            </a:extLst>
          </p:cNvPr>
          <p:cNvGrpSpPr>
            <a:grpSpLocks/>
          </p:cNvGrpSpPr>
          <p:nvPr/>
        </p:nvGrpSpPr>
        <p:grpSpPr bwMode="auto">
          <a:xfrm>
            <a:off x="1320589" y="1601096"/>
            <a:ext cx="1638300" cy="1151467"/>
            <a:chOff x="640045" y="3157538"/>
            <a:chExt cx="1228725" cy="863600"/>
          </a:xfrm>
        </p:grpSpPr>
        <p:sp>
          <p:nvSpPr>
            <p:cNvPr id="104" name="Rectangle 103">
              <a:extLst>
                <a:ext uri="{FF2B5EF4-FFF2-40B4-BE49-F238E27FC236}">
                  <a16:creationId xmlns:a16="http://schemas.microsoft.com/office/drawing/2014/main" id="{9F5D5F68-6D2C-BF41-9EB2-BD1C233AA6F5}"/>
                </a:ext>
              </a:extLst>
            </p:cNvPr>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5" name="Rectangle 104">
              <a:extLst>
                <a:ext uri="{FF2B5EF4-FFF2-40B4-BE49-F238E27FC236}">
                  <a16:creationId xmlns:a16="http://schemas.microsoft.com/office/drawing/2014/main" id="{B3D9C4E8-6577-3148-8617-3657EAD633D8}"/>
                </a:ext>
              </a:extLst>
            </p:cNvPr>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6" name="Rectangle 105">
              <a:extLst>
                <a:ext uri="{FF2B5EF4-FFF2-40B4-BE49-F238E27FC236}">
                  <a16:creationId xmlns:a16="http://schemas.microsoft.com/office/drawing/2014/main" id="{49BCCD89-2883-CC4F-9D40-EC53F1A0DCCF}"/>
                </a:ext>
              </a:extLst>
            </p:cNvPr>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7" name="Rectangle 106">
              <a:extLst>
                <a:ext uri="{FF2B5EF4-FFF2-40B4-BE49-F238E27FC236}">
                  <a16:creationId xmlns:a16="http://schemas.microsoft.com/office/drawing/2014/main" id="{BF48F850-75EC-E446-91F3-47CF2C570C00}"/>
                </a:ext>
              </a:extLst>
            </p:cNvPr>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8" name="Rectangle 107">
              <a:extLst>
                <a:ext uri="{FF2B5EF4-FFF2-40B4-BE49-F238E27FC236}">
                  <a16:creationId xmlns:a16="http://schemas.microsoft.com/office/drawing/2014/main" id="{20FEABC7-92D5-BE46-99CB-AD0530F86707}"/>
                </a:ext>
              </a:extLst>
            </p:cNvPr>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9" name="Rectangle 108">
              <a:extLst>
                <a:ext uri="{FF2B5EF4-FFF2-40B4-BE49-F238E27FC236}">
                  <a16:creationId xmlns:a16="http://schemas.microsoft.com/office/drawing/2014/main" id="{4973ACBA-FD13-B143-8850-57805294D922}"/>
                </a:ext>
              </a:extLst>
            </p:cNvPr>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0" name="Rectangle 109">
              <a:extLst>
                <a:ext uri="{FF2B5EF4-FFF2-40B4-BE49-F238E27FC236}">
                  <a16:creationId xmlns:a16="http://schemas.microsoft.com/office/drawing/2014/main" id="{560126AF-D93E-4348-A386-6C0FD1254B8B}"/>
                </a:ext>
              </a:extLst>
            </p:cNvPr>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1" name="Rectangle 110">
              <a:extLst>
                <a:ext uri="{FF2B5EF4-FFF2-40B4-BE49-F238E27FC236}">
                  <a16:creationId xmlns:a16="http://schemas.microsoft.com/office/drawing/2014/main" id="{AAD1D20D-090A-C244-B89F-D6659AF1BCF9}"/>
                </a:ext>
              </a:extLst>
            </p:cNvPr>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2" name="Rectangle 111">
              <a:extLst>
                <a:ext uri="{FF2B5EF4-FFF2-40B4-BE49-F238E27FC236}">
                  <a16:creationId xmlns:a16="http://schemas.microsoft.com/office/drawing/2014/main" id="{0C93F746-B356-6C45-AC9A-EF865D5F0AC3}"/>
                </a:ext>
              </a:extLst>
            </p:cNvPr>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3" name="Rectangle 112">
              <a:extLst>
                <a:ext uri="{FF2B5EF4-FFF2-40B4-BE49-F238E27FC236}">
                  <a16:creationId xmlns:a16="http://schemas.microsoft.com/office/drawing/2014/main" id="{6CF8E9CD-8193-224E-BABE-230D45D82337}"/>
                </a:ext>
              </a:extLst>
            </p:cNvPr>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4" name="Rectangle 113">
              <a:extLst>
                <a:ext uri="{FF2B5EF4-FFF2-40B4-BE49-F238E27FC236}">
                  <a16:creationId xmlns:a16="http://schemas.microsoft.com/office/drawing/2014/main" id="{E81D6F09-0522-C44A-9990-45385BC38FA4}"/>
                </a:ext>
              </a:extLst>
            </p:cNvPr>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5" name="Rectangle 114">
              <a:extLst>
                <a:ext uri="{FF2B5EF4-FFF2-40B4-BE49-F238E27FC236}">
                  <a16:creationId xmlns:a16="http://schemas.microsoft.com/office/drawing/2014/main" id="{EE982F6D-AEEF-9441-8AFB-DC84800203AB}"/>
                </a:ext>
              </a:extLst>
            </p:cNvPr>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6" name="Rectangle 115">
              <a:extLst>
                <a:ext uri="{FF2B5EF4-FFF2-40B4-BE49-F238E27FC236}">
                  <a16:creationId xmlns:a16="http://schemas.microsoft.com/office/drawing/2014/main" id="{AEB98E73-F6A0-2446-AF15-0D08711CF956}"/>
                </a:ext>
              </a:extLst>
            </p:cNvPr>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7" name="Rectangle 116">
              <a:extLst>
                <a:ext uri="{FF2B5EF4-FFF2-40B4-BE49-F238E27FC236}">
                  <a16:creationId xmlns:a16="http://schemas.microsoft.com/office/drawing/2014/main" id="{477F640B-3C45-374F-BAA8-B6EE13BB0359}"/>
                </a:ext>
              </a:extLst>
            </p:cNvPr>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118" name="Group 294">
              <a:extLst>
                <a:ext uri="{FF2B5EF4-FFF2-40B4-BE49-F238E27FC236}">
                  <a16:creationId xmlns:a16="http://schemas.microsoft.com/office/drawing/2014/main" id="{B45151E9-9BC0-E940-B505-151643B112DC}"/>
                </a:ext>
              </a:extLst>
            </p:cNvPr>
            <p:cNvGrpSpPr>
              <a:grpSpLocks/>
            </p:cNvGrpSpPr>
            <p:nvPr/>
          </p:nvGrpSpPr>
          <p:grpSpPr bwMode="auto">
            <a:xfrm>
              <a:off x="997419" y="3522291"/>
              <a:ext cx="496710" cy="257828"/>
              <a:chOff x="339996" y="3313113"/>
              <a:chExt cx="1120775" cy="655637"/>
            </a:xfrm>
          </p:grpSpPr>
          <p:sp>
            <p:nvSpPr>
              <p:cNvPr id="119" name="Rectangle 118">
                <a:extLst>
                  <a:ext uri="{FF2B5EF4-FFF2-40B4-BE49-F238E27FC236}">
                    <a16:creationId xmlns:a16="http://schemas.microsoft.com/office/drawing/2014/main" id="{E9EBF967-8110-664C-96A0-4E7DEA77814A}"/>
                  </a:ext>
                </a:extLst>
              </p:cNvPr>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120" name="Straight Connector 119">
                <a:extLst>
                  <a:ext uri="{FF2B5EF4-FFF2-40B4-BE49-F238E27FC236}">
                    <a16:creationId xmlns:a16="http://schemas.microsoft.com/office/drawing/2014/main" id="{5FB15BFD-6849-C041-A7B0-0FAF49E5CB4D}"/>
                  </a:ext>
                </a:extLst>
              </p:cNvPr>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21" name="Straight Connector 120">
                <a:extLst>
                  <a:ext uri="{FF2B5EF4-FFF2-40B4-BE49-F238E27FC236}">
                    <a16:creationId xmlns:a16="http://schemas.microsoft.com/office/drawing/2014/main" id="{20B3F9E1-1866-734E-8282-DECD5443D40F}"/>
                  </a:ext>
                </a:extLst>
              </p:cNvPr>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22" name="Rectangle 121">
                <a:extLst>
                  <a:ext uri="{FF2B5EF4-FFF2-40B4-BE49-F238E27FC236}">
                    <a16:creationId xmlns:a16="http://schemas.microsoft.com/office/drawing/2014/main" id="{55CE4CAB-F63B-BB48-ADF0-8393E196587B}"/>
                  </a:ext>
                </a:extLst>
              </p:cNvPr>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3" name="Rectangle 122">
                <a:extLst>
                  <a:ext uri="{FF2B5EF4-FFF2-40B4-BE49-F238E27FC236}">
                    <a16:creationId xmlns:a16="http://schemas.microsoft.com/office/drawing/2014/main" id="{12AF6325-8CB1-B547-AC89-049A09A970B9}"/>
                  </a:ext>
                </a:extLst>
              </p:cNvPr>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4" name="Rectangle 123">
                <a:extLst>
                  <a:ext uri="{FF2B5EF4-FFF2-40B4-BE49-F238E27FC236}">
                    <a16:creationId xmlns:a16="http://schemas.microsoft.com/office/drawing/2014/main" id="{EE61041B-4023-8F4A-B16F-4788ED6B4A4C}"/>
                  </a:ext>
                </a:extLst>
              </p:cNvPr>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5" name="Rectangle 124">
                <a:extLst>
                  <a:ext uri="{FF2B5EF4-FFF2-40B4-BE49-F238E27FC236}">
                    <a16:creationId xmlns:a16="http://schemas.microsoft.com/office/drawing/2014/main" id="{48D5AA20-D6B5-1C4B-9482-9C10020B710A}"/>
                  </a:ext>
                </a:extLst>
              </p:cNvPr>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grpSp>
        <p:nvGrpSpPr>
          <p:cNvPr id="126" name="Group 27669">
            <a:extLst>
              <a:ext uri="{FF2B5EF4-FFF2-40B4-BE49-F238E27FC236}">
                <a16:creationId xmlns:a16="http://schemas.microsoft.com/office/drawing/2014/main" id="{5FD87B23-3964-FB44-AAD0-090E6C675E83}"/>
              </a:ext>
            </a:extLst>
          </p:cNvPr>
          <p:cNvGrpSpPr>
            <a:grpSpLocks/>
          </p:cNvGrpSpPr>
          <p:nvPr/>
        </p:nvGrpSpPr>
        <p:grpSpPr bwMode="auto">
          <a:xfrm>
            <a:off x="3052015" y="1605328"/>
            <a:ext cx="1638300" cy="1151467"/>
            <a:chOff x="1938138" y="3160713"/>
            <a:chExt cx="1228725" cy="863600"/>
          </a:xfrm>
        </p:grpSpPr>
        <p:sp>
          <p:nvSpPr>
            <p:cNvPr id="127" name="Rectangle 126">
              <a:extLst>
                <a:ext uri="{FF2B5EF4-FFF2-40B4-BE49-F238E27FC236}">
                  <a16:creationId xmlns:a16="http://schemas.microsoft.com/office/drawing/2014/main" id="{C52F5194-3F89-B246-9CEC-A5013F474881}"/>
                </a:ext>
              </a:extLst>
            </p:cNvPr>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8" name="Rectangle 127">
              <a:extLst>
                <a:ext uri="{FF2B5EF4-FFF2-40B4-BE49-F238E27FC236}">
                  <a16:creationId xmlns:a16="http://schemas.microsoft.com/office/drawing/2014/main" id="{D5FA346D-8058-DD4E-9A01-990E6A3E48AB}"/>
                </a:ext>
              </a:extLst>
            </p:cNvPr>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9" name="Rectangle 128">
              <a:extLst>
                <a:ext uri="{FF2B5EF4-FFF2-40B4-BE49-F238E27FC236}">
                  <a16:creationId xmlns:a16="http://schemas.microsoft.com/office/drawing/2014/main" id="{74B1E5C7-5BD6-5D4C-95FC-AF801D4C9C50}"/>
                </a:ext>
              </a:extLst>
            </p:cNvPr>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0" name="Rectangle 129">
              <a:extLst>
                <a:ext uri="{FF2B5EF4-FFF2-40B4-BE49-F238E27FC236}">
                  <a16:creationId xmlns:a16="http://schemas.microsoft.com/office/drawing/2014/main" id="{B82092E0-5B85-FB47-BAFF-8FAB5C8C9022}"/>
                </a:ext>
              </a:extLst>
            </p:cNvPr>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1" name="Rectangle 130">
              <a:extLst>
                <a:ext uri="{FF2B5EF4-FFF2-40B4-BE49-F238E27FC236}">
                  <a16:creationId xmlns:a16="http://schemas.microsoft.com/office/drawing/2014/main" id="{9548BCA0-0757-1C48-BDDB-E0FC1C635ADD}"/>
                </a:ext>
              </a:extLst>
            </p:cNvPr>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2" name="Rectangle 131">
              <a:extLst>
                <a:ext uri="{FF2B5EF4-FFF2-40B4-BE49-F238E27FC236}">
                  <a16:creationId xmlns:a16="http://schemas.microsoft.com/office/drawing/2014/main" id="{F019869F-901E-1949-9009-B90562055A28}"/>
                </a:ext>
              </a:extLst>
            </p:cNvPr>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3" name="Rectangle 132">
              <a:extLst>
                <a:ext uri="{FF2B5EF4-FFF2-40B4-BE49-F238E27FC236}">
                  <a16:creationId xmlns:a16="http://schemas.microsoft.com/office/drawing/2014/main" id="{2B768E24-3693-8B41-9620-E94A3DB7547E}"/>
                </a:ext>
              </a:extLst>
            </p:cNvPr>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4" name="Rectangle 133">
              <a:extLst>
                <a:ext uri="{FF2B5EF4-FFF2-40B4-BE49-F238E27FC236}">
                  <a16:creationId xmlns:a16="http://schemas.microsoft.com/office/drawing/2014/main" id="{E8919CF6-9E6F-4348-A07D-9A3B180351F8}"/>
                </a:ext>
              </a:extLst>
            </p:cNvPr>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5" name="Rectangle 134">
              <a:extLst>
                <a:ext uri="{FF2B5EF4-FFF2-40B4-BE49-F238E27FC236}">
                  <a16:creationId xmlns:a16="http://schemas.microsoft.com/office/drawing/2014/main" id="{E7B72A37-585A-3043-9F8E-D5AA0C09B365}"/>
                </a:ext>
              </a:extLst>
            </p:cNvPr>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6" name="Rectangle 135">
              <a:extLst>
                <a:ext uri="{FF2B5EF4-FFF2-40B4-BE49-F238E27FC236}">
                  <a16:creationId xmlns:a16="http://schemas.microsoft.com/office/drawing/2014/main" id="{C9B6A529-763C-8649-A9DF-5C2AAFB5A2D5}"/>
                </a:ext>
              </a:extLst>
            </p:cNvPr>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7" name="Rectangle 136">
              <a:extLst>
                <a:ext uri="{FF2B5EF4-FFF2-40B4-BE49-F238E27FC236}">
                  <a16:creationId xmlns:a16="http://schemas.microsoft.com/office/drawing/2014/main" id="{4B26FB73-9851-084D-8FD5-C2BBD339C8DC}"/>
                </a:ext>
              </a:extLst>
            </p:cNvPr>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8" name="Rectangle 137">
              <a:extLst>
                <a:ext uri="{FF2B5EF4-FFF2-40B4-BE49-F238E27FC236}">
                  <a16:creationId xmlns:a16="http://schemas.microsoft.com/office/drawing/2014/main" id="{B63F1051-05F3-2C49-A94D-182E341018B2}"/>
                </a:ext>
              </a:extLst>
            </p:cNvPr>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9" name="Rectangle 138">
              <a:extLst>
                <a:ext uri="{FF2B5EF4-FFF2-40B4-BE49-F238E27FC236}">
                  <a16:creationId xmlns:a16="http://schemas.microsoft.com/office/drawing/2014/main" id="{125B61D3-0AB6-7540-9CD9-8BA265096AF9}"/>
                </a:ext>
              </a:extLst>
            </p:cNvPr>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0" name="Rectangle 139">
              <a:extLst>
                <a:ext uri="{FF2B5EF4-FFF2-40B4-BE49-F238E27FC236}">
                  <a16:creationId xmlns:a16="http://schemas.microsoft.com/office/drawing/2014/main" id="{3A562866-3BFF-6141-8D2F-E0648038A5FF}"/>
                </a:ext>
              </a:extLst>
            </p:cNvPr>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141" name="Group 309">
              <a:extLst>
                <a:ext uri="{FF2B5EF4-FFF2-40B4-BE49-F238E27FC236}">
                  <a16:creationId xmlns:a16="http://schemas.microsoft.com/office/drawing/2014/main" id="{C74A143B-E562-F64F-9B3A-BEE470670EFB}"/>
                </a:ext>
              </a:extLst>
            </p:cNvPr>
            <p:cNvGrpSpPr>
              <a:grpSpLocks/>
            </p:cNvGrpSpPr>
            <p:nvPr/>
          </p:nvGrpSpPr>
          <p:grpSpPr bwMode="auto">
            <a:xfrm>
              <a:off x="2285349" y="3540221"/>
              <a:ext cx="496710" cy="257828"/>
              <a:chOff x="339996" y="3313113"/>
              <a:chExt cx="1120775" cy="655637"/>
            </a:xfrm>
          </p:grpSpPr>
          <p:sp>
            <p:nvSpPr>
              <p:cNvPr id="149" name="Rectangle 148">
                <a:extLst>
                  <a:ext uri="{FF2B5EF4-FFF2-40B4-BE49-F238E27FC236}">
                    <a16:creationId xmlns:a16="http://schemas.microsoft.com/office/drawing/2014/main" id="{2E65F428-AB17-E245-A5E7-165041C5EA1F}"/>
                  </a:ext>
                </a:extLst>
              </p:cNvPr>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150" name="Straight Connector 149">
                <a:extLst>
                  <a:ext uri="{FF2B5EF4-FFF2-40B4-BE49-F238E27FC236}">
                    <a16:creationId xmlns:a16="http://schemas.microsoft.com/office/drawing/2014/main" id="{3114182D-1F46-9240-8736-B8FF09338B1D}"/>
                  </a:ext>
                </a:extLst>
              </p:cNvPr>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1" name="Straight Connector 150">
                <a:extLst>
                  <a:ext uri="{FF2B5EF4-FFF2-40B4-BE49-F238E27FC236}">
                    <a16:creationId xmlns:a16="http://schemas.microsoft.com/office/drawing/2014/main" id="{932E1D10-07D9-2F46-98F1-7B27A01E443F}"/>
                  </a:ext>
                </a:extLst>
              </p:cNvPr>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52" name="Rectangle 151">
                <a:extLst>
                  <a:ext uri="{FF2B5EF4-FFF2-40B4-BE49-F238E27FC236}">
                    <a16:creationId xmlns:a16="http://schemas.microsoft.com/office/drawing/2014/main" id="{C1BAEB85-4810-E146-998A-16FFDFF409B3}"/>
                  </a:ext>
                </a:extLst>
              </p:cNvPr>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3" name="Rectangle 152">
                <a:extLst>
                  <a:ext uri="{FF2B5EF4-FFF2-40B4-BE49-F238E27FC236}">
                    <a16:creationId xmlns:a16="http://schemas.microsoft.com/office/drawing/2014/main" id="{F9ADCCDA-96C5-4041-8F0D-E92F7DB3E921}"/>
                  </a:ext>
                </a:extLst>
              </p:cNvPr>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4" name="Rectangle 153">
                <a:extLst>
                  <a:ext uri="{FF2B5EF4-FFF2-40B4-BE49-F238E27FC236}">
                    <a16:creationId xmlns:a16="http://schemas.microsoft.com/office/drawing/2014/main" id="{560E3CB9-9630-2246-B12D-3866EA5D900C}"/>
                  </a:ext>
                </a:extLst>
              </p:cNvPr>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5" name="Rectangle 154">
                <a:extLst>
                  <a:ext uri="{FF2B5EF4-FFF2-40B4-BE49-F238E27FC236}">
                    <a16:creationId xmlns:a16="http://schemas.microsoft.com/office/drawing/2014/main" id="{E5767BD5-E09B-6D4D-B8A2-CD42B76D5A71}"/>
                  </a:ext>
                </a:extLst>
              </p:cNvPr>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142" name="Group 317">
              <a:extLst>
                <a:ext uri="{FF2B5EF4-FFF2-40B4-BE49-F238E27FC236}">
                  <a16:creationId xmlns:a16="http://schemas.microsoft.com/office/drawing/2014/main" id="{0C6CB8A9-79C6-3F4A-9521-CCFA0C4BE0BA}"/>
                </a:ext>
              </a:extLst>
            </p:cNvPr>
            <p:cNvGrpSpPr>
              <a:grpSpLocks/>
            </p:cNvGrpSpPr>
            <p:nvPr/>
          </p:nvGrpSpPr>
          <p:grpSpPr bwMode="auto">
            <a:xfrm>
              <a:off x="2178131" y="3451412"/>
              <a:ext cx="705511" cy="403412"/>
              <a:chOff x="2984959" y="3302000"/>
              <a:chExt cx="1120775" cy="660400"/>
            </a:xfrm>
          </p:grpSpPr>
          <p:sp>
            <p:nvSpPr>
              <p:cNvPr id="143" name="Rectangle 142">
                <a:extLst>
                  <a:ext uri="{FF2B5EF4-FFF2-40B4-BE49-F238E27FC236}">
                    <a16:creationId xmlns:a16="http://schemas.microsoft.com/office/drawing/2014/main" id="{C7E76833-FE35-2E44-9D56-32B2217B39CC}"/>
                  </a:ext>
                </a:extLst>
              </p:cNvPr>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4" name="Rectangle 143">
                <a:extLst>
                  <a:ext uri="{FF2B5EF4-FFF2-40B4-BE49-F238E27FC236}">
                    <a16:creationId xmlns:a16="http://schemas.microsoft.com/office/drawing/2014/main" id="{CC4BFF10-2F67-7B4A-AE29-16515861DBFE}"/>
                  </a:ext>
                </a:extLst>
              </p:cNvPr>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5" name="Rectangle 144">
                <a:extLst>
                  <a:ext uri="{FF2B5EF4-FFF2-40B4-BE49-F238E27FC236}">
                    <a16:creationId xmlns:a16="http://schemas.microsoft.com/office/drawing/2014/main" id="{E50862EB-BFA1-6F47-A814-7943EEC9C390}"/>
                  </a:ext>
                </a:extLst>
              </p:cNvPr>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6" name="Rectangle 145">
                <a:extLst>
                  <a:ext uri="{FF2B5EF4-FFF2-40B4-BE49-F238E27FC236}">
                    <a16:creationId xmlns:a16="http://schemas.microsoft.com/office/drawing/2014/main" id="{F971F602-856B-4B45-93FA-47F0B3F105B9}"/>
                  </a:ext>
                </a:extLst>
              </p:cNvPr>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7" name="Rectangle 146">
                <a:extLst>
                  <a:ext uri="{FF2B5EF4-FFF2-40B4-BE49-F238E27FC236}">
                    <a16:creationId xmlns:a16="http://schemas.microsoft.com/office/drawing/2014/main" id="{66D82674-F3D3-9345-ACCF-C65118E4190E}"/>
                  </a:ext>
                </a:extLst>
              </p:cNvPr>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8" name="Rectangle 147">
                <a:extLst>
                  <a:ext uri="{FF2B5EF4-FFF2-40B4-BE49-F238E27FC236}">
                    <a16:creationId xmlns:a16="http://schemas.microsoft.com/office/drawing/2014/main" id="{5A7DA0C2-74EF-8341-9054-8AE9E80A4C48}"/>
                  </a:ext>
                </a:extLst>
              </p:cNvPr>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grpSp>
        <p:nvGrpSpPr>
          <p:cNvPr id="156" name="Group 155">
            <a:extLst>
              <a:ext uri="{FF2B5EF4-FFF2-40B4-BE49-F238E27FC236}">
                <a16:creationId xmlns:a16="http://schemas.microsoft.com/office/drawing/2014/main" id="{C471BA8B-CD99-A742-8C50-61F90A44FABB}"/>
              </a:ext>
            </a:extLst>
          </p:cNvPr>
          <p:cNvGrpSpPr/>
          <p:nvPr/>
        </p:nvGrpSpPr>
        <p:grpSpPr>
          <a:xfrm>
            <a:off x="6650484" y="1628398"/>
            <a:ext cx="1786339" cy="1072399"/>
            <a:chOff x="6424509" y="864237"/>
            <a:chExt cx="1339754" cy="804299"/>
          </a:xfrm>
        </p:grpSpPr>
        <p:grpSp>
          <p:nvGrpSpPr>
            <p:cNvPr id="157" name="Group 156">
              <a:extLst>
                <a:ext uri="{FF2B5EF4-FFF2-40B4-BE49-F238E27FC236}">
                  <a16:creationId xmlns:a16="http://schemas.microsoft.com/office/drawing/2014/main" id="{8A9D636D-895E-BB4C-B3D7-3FBBA9C516AC}"/>
                </a:ext>
              </a:extLst>
            </p:cNvPr>
            <p:cNvGrpSpPr/>
            <p:nvPr/>
          </p:nvGrpSpPr>
          <p:grpSpPr>
            <a:xfrm>
              <a:off x="6424509" y="864237"/>
              <a:ext cx="1339754" cy="804299"/>
              <a:chOff x="4469034" y="1141802"/>
              <a:chExt cx="1270000" cy="566737"/>
            </a:xfrm>
          </p:grpSpPr>
          <p:sp>
            <p:nvSpPr>
              <p:cNvPr id="160" name="Rectangle 159">
                <a:extLst>
                  <a:ext uri="{FF2B5EF4-FFF2-40B4-BE49-F238E27FC236}">
                    <a16:creationId xmlns:a16="http://schemas.microsoft.com/office/drawing/2014/main" id="{0B34A905-C0AA-064D-9E4E-348A2B252FD6}"/>
                  </a:ext>
                </a:extLst>
              </p:cNvPr>
              <p:cNvSpPr/>
              <p:nvPr/>
            </p:nvSpPr>
            <p:spPr bwMode="auto">
              <a:xfrm>
                <a:off x="4469034" y="1141802"/>
                <a:ext cx="1270000" cy="566737"/>
              </a:xfrm>
              <a:prstGeom prst="rect">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sp>
            <p:nvSpPr>
              <p:cNvPr id="161" name="Rounded Rectangle 160">
                <a:extLst>
                  <a:ext uri="{FF2B5EF4-FFF2-40B4-BE49-F238E27FC236}">
                    <a16:creationId xmlns:a16="http://schemas.microsoft.com/office/drawing/2014/main" id="{88437373-ADEB-A24C-B88D-AED41D4C2053}"/>
                  </a:ext>
                </a:extLst>
              </p:cNvPr>
              <p:cNvSpPr/>
              <p:nvPr/>
            </p:nvSpPr>
            <p:spPr bwMode="auto">
              <a:xfrm>
                <a:off x="4542059" y="1183473"/>
                <a:ext cx="1123950" cy="469106"/>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grpSp>
        <p:sp>
          <p:nvSpPr>
            <p:cNvPr id="158" name="Rectangle 157">
              <a:extLst>
                <a:ext uri="{FF2B5EF4-FFF2-40B4-BE49-F238E27FC236}">
                  <a16:creationId xmlns:a16="http://schemas.microsoft.com/office/drawing/2014/main" id="{EF6EC43F-0B4B-F74D-852A-625079D1CD8D}"/>
                </a:ext>
              </a:extLst>
            </p:cNvPr>
            <p:cNvSpPr/>
            <p:nvPr/>
          </p:nvSpPr>
          <p:spPr>
            <a:xfrm>
              <a:off x="6758817" y="1079303"/>
              <a:ext cx="681037" cy="9167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sp>
          <p:nvSpPr>
            <p:cNvPr id="159" name="Rounded Rectangle 158">
              <a:extLst>
                <a:ext uri="{FF2B5EF4-FFF2-40B4-BE49-F238E27FC236}">
                  <a16:creationId xmlns:a16="http://schemas.microsoft.com/office/drawing/2014/main" id="{954B6D61-62A3-DC42-9CA4-D6E073268BF4}"/>
                </a:ext>
              </a:extLst>
            </p:cNvPr>
            <p:cNvSpPr/>
            <p:nvPr/>
          </p:nvSpPr>
          <p:spPr>
            <a:xfrm>
              <a:off x="6959556" y="1369214"/>
              <a:ext cx="310009" cy="149993"/>
            </a:xfrm>
            <a:prstGeom prst="round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1067" dirty="0">
                  <a:solidFill>
                    <a:srgbClr val="EEECE1"/>
                  </a:solidFill>
                  <a:latin typeface="Calibri"/>
                  <a:cs typeface="Calibri"/>
                </a:rPr>
                <a:t>Search</a:t>
              </a:r>
            </a:p>
          </p:txBody>
        </p:sp>
      </p:grpSp>
      <p:cxnSp>
        <p:nvCxnSpPr>
          <p:cNvPr id="162" name="Straight Connector 161">
            <a:extLst>
              <a:ext uri="{FF2B5EF4-FFF2-40B4-BE49-F238E27FC236}">
                <a16:creationId xmlns:a16="http://schemas.microsoft.com/office/drawing/2014/main" id="{B1781CE0-3FD0-E24C-AC36-03917CDFA70D}"/>
              </a:ext>
            </a:extLst>
          </p:cNvPr>
          <p:cNvCxnSpPr>
            <a:stCxn id="160" idx="2"/>
            <a:endCxn id="167" idx="0"/>
          </p:cNvCxnSpPr>
          <p:nvPr/>
        </p:nvCxnSpPr>
        <p:spPr bwMode="auto">
          <a:xfrm flipH="1">
            <a:off x="7542785" y="2700797"/>
            <a:ext cx="887" cy="287575"/>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63" name="Rectangle 162">
            <a:extLst>
              <a:ext uri="{FF2B5EF4-FFF2-40B4-BE49-F238E27FC236}">
                <a16:creationId xmlns:a16="http://schemas.microsoft.com/office/drawing/2014/main" id="{120EF38C-6351-0B49-9DC6-8BE6A09D1907}"/>
              </a:ext>
            </a:extLst>
          </p:cNvPr>
          <p:cNvSpPr/>
          <p:nvPr/>
        </p:nvSpPr>
        <p:spPr>
          <a:xfrm>
            <a:off x="2082123" y="2995949"/>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4" name="Rectangle 163">
            <a:extLst>
              <a:ext uri="{FF2B5EF4-FFF2-40B4-BE49-F238E27FC236}">
                <a16:creationId xmlns:a16="http://schemas.microsoft.com/office/drawing/2014/main" id="{9021F51E-2340-2E44-9BD3-B4F3EAD01D68}"/>
              </a:ext>
            </a:extLst>
          </p:cNvPr>
          <p:cNvSpPr/>
          <p:nvPr/>
        </p:nvSpPr>
        <p:spPr>
          <a:xfrm>
            <a:off x="3811769" y="2988003"/>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5" name="Rectangle 164">
            <a:extLst>
              <a:ext uri="{FF2B5EF4-FFF2-40B4-BE49-F238E27FC236}">
                <a16:creationId xmlns:a16="http://schemas.microsoft.com/office/drawing/2014/main" id="{E07163C8-DCAB-B04D-95D7-B82D88585D05}"/>
              </a:ext>
            </a:extLst>
          </p:cNvPr>
          <p:cNvSpPr/>
          <p:nvPr/>
        </p:nvSpPr>
        <p:spPr>
          <a:xfrm>
            <a:off x="5605483" y="2993403"/>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6" name="Rectangle 165">
            <a:extLst>
              <a:ext uri="{FF2B5EF4-FFF2-40B4-BE49-F238E27FC236}">
                <a16:creationId xmlns:a16="http://schemas.microsoft.com/office/drawing/2014/main" id="{545520E5-0F3A-BB42-964F-77F7CA03847C}"/>
              </a:ext>
            </a:extLst>
          </p:cNvPr>
          <p:cNvSpPr/>
          <p:nvPr/>
        </p:nvSpPr>
        <p:spPr>
          <a:xfrm>
            <a:off x="7351701" y="2990880"/>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7" name="Rectangle 166">
            <a:extLst>
              <a:ext uri="{FF2B5EF4-FFF2-40B4-BE49-F238E27FC236}">
                <a16:creationId xmlns:a16="http://schemas.microsoft.com/office/drawing/2014/main" id="{ECDD6E9D-CDAD-1F46-ABD7-029D8B6577A8}"/>
              </a:ext>
            </a:extLst>
          </p:cNvPr>
          <p:cNvSpPr/>
          <p:nvPr/>
        </p:nvSpPr>
        <p:spPr>
          <a:xfrm>
            <a:off x="7489453" y="2988360"/>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cxnSp>
        <p:nvCxnSpPr>
          <p:cNvPr id="168" name="Straight Connector 167">
            <a:extLst>
              <a:ext uri="{FF2B5EF4-FFF2-40B4-BE49-F238E27FC236}">
                <a16:creationId xmlns:a16="http://schemas.microsoft.com/office/drawing/2014/main" id="{D1F392C5-B579-2548-8D8D-D60D10044252}"/>
              </a:ext>
            </a:extLst>
          </p:cNvPr>
          <p:cNvCxnSpPr>
            <a:stCxn id="127" idx="2"/>
            <a:endCxn id="164" idx="0"/>
          </p:cNvCxnSpPr>
          <p:nvPr/>
        </p:nvCxnSpPr>
        <p:spPr bwMode="auto">
          <a:xfrm flipH="1">
            <a:off x="3865097" y="2756795"/>
            <a:ext cx="6068" cy="23120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69" name="Straight Connector 168">
            <a:extLst>
              <a:ext uri="{FF2B5EF4-FFF2-40B4-BE49-F238E27FC236}">
                <a16:creationId xmlns:a16="http://schemas.microsoft.com/office/drawing/2014/main" id="{719D3644-D739-6845-8564-9E5DE85B76AC}"/>
              </a:ext>
            </a:extLst>
          </p:cNvPr>
          <p:cNvCxnSpPr>
            <a:stCxn id="27" idx="2"/>
            <a:endCxn id="165" idx="0"/>
          </p:cNvCxnSpPr>
          <p:nvPr/>
        </p:nvCxnSpPr>
        <p:spPr bwMode="auto">
          <a:xfrm>
            <a:off x="5653864" y="2752573"/>
            <a:ext cx="4933" cy="24084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0" name="Straight Connector 169">
            <a:extLst>
              <a:ext uri="{FF2B5EF4-FFF2-40B4-BE49-F238E27FC236}">
                <a16:creationId xmlns:a16="http://schemas.microsoft.com/office/drawing/2014/main" id="{2AD7809F-CBE3-C544-9E8D-804B14F64CFF}"/>
              </a:ext>
            </a:extLst>
          </p:cNvPr>
          <p:cNvCxnSpPr>
            <a:stCxn id="104" idx="2"/>
            <a:endCxn id="163" idx="0"/>
          </p:cNvCxnSpPr>
          <p:nvPr/>
        </p:nvCxnSpPr>
        <p:spPr bwMode="auto">
          <a:xfrm flipH="1">
            <a:off x="2135437" y="2752562"/>
            <a:ext cx="4280" cy="2433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71" name="Rounded Rectangle 20">
            <a:extLst>
              <a:ext uri="{FF2B5EF4-FFF2-40B4-BE49-F238E27FC236}">
                <a16:creationId xmlns:a16="http://schemas.microsoft.com/office/drawing/2014/main" id="{0AEA5126-D95A-7F4F-A143-DBCEDEB2AC6C}"/>
              </a:ext>
            </a:extLst>
          </p:cNvPr>
          <p:cNvSpPr>
            <a:spLocks noChangeArrowheads="1"/>
          </p:cNvSpPr>
          <p:nvPr/>
        </p:nvSpPr>
        <p:spPr bwMode="auto">
          <a:xfrm>
            <a:off x="1289582" y="3003235"/>
            <a:ext cx="7193485" cy="433215"/>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2133" dirty="0">
                <a:solidFill>
                  <a:srgbClr val="1F497D"/>
                </a:solidFill>
                <a:latin typeface="Calibri" charset="0"/>
              </a:rPr>
              <a:t>Open Metadata Access Services</a:t>
            </a:r>
          </a:p>
        </p:txBody>
      </p:sp>
      <p:sp>
        <p:nvSpPr>
          <p:cNvPr id="172" name="Rounded Rectangle 20">
            <a:extLst>
              <a:ext uri="{FF2B5EF4-FFF2-40B4-BE49-F238E27FC236}">
                <a16:creationId xmlns:a16="http://schemas.microsoft.com/office/drawing/2014/main" id="{63993FD1-F525-0243-A973-6BBF4B9A2B7D}"/>
              </a:ext>
            </a:extLst>
          </p:cNvPr>
          <p:cNvSpPr>
            <a:spLocks noChangeArrowheads="1"/>
          </p:cNvSpPr>
          <p:nvPr/>
        </p:nvSpPr>
        <p:spPr bwMode="auto">
          <a:xfrm>
            <a:off x="1289581" y="3475013"/>
            <a:ext cx="7193487" cy="433215"/>
          </a:xfrm>
          <a:prstGeom prst="roundRect">
            <a:avLst>
              <a:gd name="adj" fmla="val 16667"/>
            </a:avLst>
          </a:prstGeom>
          <a:solidFill>
            <a:srgbClr val="71CCDC"/>
          </a:solidFill>
          <a:ln w="38100">
            <a:solidFill>
              <a:srgbClr val="47A1B6"/>
            </a:solidFill>
            <a:round/>
            <a:headEnd/>
            <a:tailEnd/>
          </a:ln>
          <a:effectLst>
            <a:outerShdw dist="23000" dir="5400000" rotWithShape="0">
              <a:srgbClr val="47A1B6">
                <a:alpha val="35000"/>
              </a:srgbClr>
            </a:outerShdw>
          </a:effectLst>
        </p:spPr>
        <p:txBody>
          <a:bodyPr anchor="ctr"/>
          <a:lstStyle/>
          <a:p>
            <a:pPr algn="ctr" eaLnBrk="0" hangingPunct="0"/>
            <a:r>
              <a:rPr lang="en-GB" sz="2133" dirty="0">
                <a:solidFill>
                  <a:srgbClr val="1F497D"/>
                </a:solidFill>
                <a:latin typeface="Calibri" charset="0"/>
              </a:rPr>
              <a:t>Open Metadata Repository Services</a:t>
            </a:r>
          </a:p>
        </p:txBody>
      </p:sp>
      <p:grpSp>
        <p:nvGrpSpPr>
          <p:cNvPr id="173" name="Group 172">
            <a:extLst>
              <a:ext uri="{FF2B5EF4-FFF2-40B4-BE49-F238E27FC236}">
                <a16:creationId xmlns:a16="http://schemas.microsoft.com/office/drawing/2014/main" id="{AE206BC3-F0FC-B14D-BBC2-E696FB6BE063}"/>
              </a:ext>
            </a:extLst>
          </p:cNvPr>
          <p:cNvGrpSpPr/>
          <p:nvPr/>
        </p:nvGrpSpPr>
        <p:grpSpPr>
          <a:xfrm>
            <a:off x="3992267" y="4506522"/>
            <a:ext cx="1546709" cy="1239940"/>
            <a:chOff x="5454524" y="2009903"/>
            <a:chExt cx="1160032" cy="929955"/>
          </a:xfrm>
        </p:grpSpPr>
        <p:sp>
          <p:nvSpPr>
            <p:cNvPr id="174" name="Can 173">
              <a:extLst>
                <a:ext uri="{FF2B5EF4-FFF2-40B4-BE49-F238E27FC236}">
                  <a16:creationId xmlns:a16="http://schemas.microsoft.com/office/drawing/2014/main" id="{D0ED8BAA-A807-1448-8788-ED8C3543431F}"/>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75" name="Multidocument 241">
              <a:extLst>
                <a:ext uri="{FF2B5EF4-FFF2-40B4-BE49-F238E27FC236}">
                  <a16:creationId xmlns:a16="http://schemas.microsoft.com/office/drawing/2014/main" id="{877D555F-DD3B-494B-ADAF-91C682712687}"/>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sp>
        <p:nvSpPr>
          <p:cNvPr id="176" name="Left-Right Arrow 1">
            <a:extLst>
              <a:ext uri="{FF2B5EF4-FFF2-40B4-BE49-F238E27FC236}">
                <a16:creationId xmlns:a16="http://schemas.microsoft.com/office/drawing/2014/main" id="{AABD38EC-3067-AD43-859B-2A298F1605CA}"/>
              </a:ext>
            </a:extLst>
          </p:cNvPr>
          <p:cNvSpPr/>
          <p:nvPr/>
        </p:nvSpPr>
        <p:spPr>
          <a:xfrm>
            <a:off x="9227419" y="3546020"/>
            <a:ext cx="2181624" cy="327629"/>
          </a:xfrm>
          <a:prstGeom prst="lef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77" name="Down Arrow 176">
            <a:extLst>
              <a:ext uri="{FF2B5EF4-FFF2-40B4-BE49-F238E27FC236}">
                <a16:creationId xmlns:a16="http://schemas.microsoft.com/office/drawing/2014/main" id="{B5059BBC-819A-9449-AB8D-3F0BFF9F1E33}"/>
              </a:ext>
            </a:extLst>
          </p:cNvPr>
          <p:cNvSpPr/>
          <p:nvPr/>
        </p:nvSpPr>
        <p:spPr>
          <a:xfrm>
            <a:off x="9657217" y="1749203"/>
            <a:ext cx="350609" cy="1680628"/>
          </a:xfrm>
          <a:prstGeom prst="down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78" name="TextBox 177">
            <a:extLst>
              <a:ext uri="{FF2B5EF4-FFF2-40B4-BE49-F238E27FC236}">
                <a16:creationId xmlns:a16="http://schemas.microsoft.com/office/drawing/2014/main" id="{D9017DAA-71D7-8B4F-885C-A065577CC48A}"/>
              </a:ext>
            </a:extLst>
          </p:cNvPr>
          <p:cNvSpPr txBox="1"/>
          <p:nvPr/>
        </p:nvSpPr>
        <p:spPr>
          <a:xfrm>
            <a:off x="10136006" y="1839235"/>
            <a:ext cx="1888509" cy="1569660"/>
          </a:xfrm>
          <a:prstGeom prst="rect">
            <a:avLst/>
          </a:prstGeom>
          <a:noFill/>
        </p:spPr>
        <p:txBody>
          <a:bodyPr wrap="square" rtlCol="0">
            <a:spAutoFit/>
          </a:bodyPr>
          <a:lstStyle/>
          <a:p>
            <a:r>
              <a:rPr lang="en-US" sz="2400" dirty="0"/>
              <a:t>Use cases,</a:t>
            </a:r>
          </a:p>
          <a:p>
            <a:r>
              <a:rPr lang="en-US" sz="2400" dirty="0"/>
              <a:t>Personas,</a:t>
            </a:r>
          </a:p>
          <a:p>
            <a:r>
              <a:rPr lang="en-US" sz="2400" dirty="0"/>
              <a:t>Practitioners</a:t>
            </a:r>
          </a:p>
          <a:p>
            <a:r>
              <a:rPr lang="en-US" sz="2400" dirty="0"/>
              <a:t>  input</a:t>
            </a:r>
          </a:p>
        </p:txBody>
      </p:sp>
      <p:sp>
        <p:nvSpPr>
          <p:cNvPr id="179" name="TextBox 178">
            <a:extLst>
              <a:ext uri="{FF2B5EF4-FFF2-40B4-BE49-F238E27FC236}">
                <a16:creationId xmlns:a16="http://schemas.microsoft.com/office/drawing/2014/main" id="{3B3C3DB6-5134-4A42-9D0F-BA01B841090D}"/>
              </a:ext>
            </a:extLst>
          </p:cNvPr>
          <p:cNvSpPr txBox="1"/>
          <p:nvPr/>
        </p:nvSpPr>
        <p:spPr>
          <a:xfrm>
            <a:off x="9354069" y="4230345"/>
            <a:ext cx="2204427" cy="1938992"/>
          </a:xfrm>
          <a:prstGeom prst="rect">
            <a:avLst/>
          </a:prstGeom>
          <a:noFill/>
        </p:spPr>
        <p:txBody>
          <a:bodyPr wrap="square" rtlCol="0">
            <a:spAutoFit/>
          </a:bodyPr>
          <a:lstStyle/>
          <a:p>
            <a:r>
              <a:rPr lang="en-US" sz="2400" dirty="0"/>
              <a:t>Data integration, availability and integrity best practices</a:t>
            </a:r>
          </a:p>
        </p:txBody>
      </p:sp>
    </p:spTree>
    <p:extLst>
      <p:ext uri="{BB962C8B-B14F-4D97-AF65-F5344CB8AC3E}">
        <p14:creationId xmlns:p14="http://schemas.microsoft.com/office/powerpoint/2010/main" val="2497780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9DF99-34C3-854C-B23D-37AC13DFE752}"/>
              </a:ext>
            </a:extLst>
          </p:cNvPr>
          <p:cNvSpPr>
            <a:spLocks noGrp="1"/>
          </p:cNvSpPr>
          <p:nvPr>
            <p:ph type="title"/>
          </p:nvPr>
        </p:nvSpPr>
        <p:spPr/>
        <p:txBody>
          <a:bodyPr/>
          <a:lstStyle/>
          <a:p>
            <a:r>
              <a:rPr lang="en-US" dirty="0"/>
              <a:t>Egeria – vendor neutral integration</a:t>
            </a:r>
          </a:p>
        </p:txBody>
      </p:sp>
      <p:cxnSp>
        <p:nvCxnSpPr>
          <p:cNvPr id="18" name="Straight Connector 17">
            <a:extLst>
              <a:ext uri="{FF2B5EF4-FFF2-40B4-BE49-F238E27FC236}">
                <a16:creationId xmlns:a16="http://schemas.microsoft.com/office/drawing/2014/main" id="{240A2837-669A-0447-8B2C-1E0EC03F0581}"/>
              </a:ext>
            </a:extLst>
          </p:cNvPr>
          <p:cNvCxnSpPr>
            <a:cxnSpLocks/>
            <a:stCxn id="174" idx="1"/>
          </p:cNvCxnSpPr>
          <p:nvPr/>
        </p:nvCxnSpPr>
        <p:spPr bwMode="auto">
          <a:xfrm flipH="1" flipV="1">
            <a:off x="4764512" y="3091604"/>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9" name="Group 18">
            <a:extLst>
              <a:ext uri="{FF2B5EF4-FFF2-40B4-BE49-F238E27FC236}">
                <a16:creationId xmlns:a16="http://schemas.microsoft.com/office/drawing/2014/main" id="{C7CE731C-08DA-984A-A9E7-AB6D1077DDA2}"/>
              </a:ext>
            </a:extLst>
          </p:cNvPr>
          <p:cNvGrpSpPr/>
          <p:nvPr/>
        </p:nvGrpSpPr>
        <p:grpSpPr>
          <a:xfrm>
            <a:off x="1630527" y="4499119"/>
            <a:ext cx="1546709" cy="1239940"/>
            <a:chOff x="5454524" y="2009903"/>
            <a:chExt cx="1160032" cy="929955"/>
          </a:xfrm>
        </p:grpSpPr>
        <p:sp>
          <p:nvSpPr>
            <p:cNvPr id="20" name="Can 19">
              <a:extLst>
                <a:ext uri="{FF2B5EF4-FFF2-40B4-BE49-F238E27FC236}">
                  <a16:creationId xmlns:a16="http://schemas.microsoft.com/office/drawing/2014/main" id="{9C01EB61-8680-B24E-8A5C-EE8876C6B027}"/>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1" name="Multidocument 237">
              <a:extLst>
                <a:ext uri="{FF2B5EF4-FFF2-40B4-BE49-F238E27FC236}">
                  <a16:creationId xmlns:a16="http://schemas.microsoft.com/office/drawing/2014/main" id="{D7086BC9-157F-F94F-AB3D-0FFDE2C168A3}"/>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cxnSp>
        <p:nvCxnSpPr>
          <p:cNvPr id="22" name="Straight Connector 21">
            <a:extLst>
              <a:ext uri="{FF2B5EF4-FFF2-40B4-BE49-F238E27FC236}">
                <a16:creationId xmlns:a16="http://schemas.microsoft.com/office/drawing/2014/main" id="{84D2AC57-E167-024C-A3E2-CB99F2724D4E}"/>
              </a:ext>
            </a:extLst>
          </p:cNvPr>
          <p:cNvCxnSpPr>
            <a:cxnSpLocks/>
            <a:stCxn id="20" idx="1"/>
          </p:cNvCxnSpPr>
          <p:nvPr/>
        </p:nvCxnSpPr>
        <p:spPr bwMode="auto">
          <a:xfrm flipH="1" flipV="1">
            <a:off x="2402772" y="3084202"/>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23" name="Group 22">
            <a:extLst>
              <a:ext uri="{FF2B5EF4-FFF2-40B4-BE49-F238E27FC236}">
                <a16:creationId xmlns:a16="http://schemas.microsoft.com/office/drawing/2014/main" id="{A3884CEB-B272-804C-AE4D-4A7FDBFEAE6E}"/>
              </a:ext>
            </a:extLst>
          </p:cNvPr>
          <p:cNvGrpSpPr/>
          <p:nvPr/>
        </p:nvGrpSpPr>
        <p:grpSpPr>
          <a:xfrm>
            <a:off x="6333855" y="4489203"/>
            <a:ext cx="1546709" cy="1239940"/>
            <a:chOff x="5454524" y="2009903"/>
            <a:chExt cx="1160032" cy="929955"/>
          </a:xfrm>
        </p:grpSpPr>
        <p:sp>
          <p:nvSpPr>
            <p:cNvPr id="24" name="Can 23">
              <a:extLst>
                <a:ext uri="{FF2B5EF4-FFF2-40B4-BE49-F238E27FC236}">
                  <a16:creationId xmlns:a16="http://schemas.microsoft.com/office/drawing/2014/main" id="{A0D7CF12-3385-1C40-BCB2-D995CDD65911}"/>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25" name="Multidocument 182">
              <a:extLst>
                <a:ext uri="{FF2B5EF4-FFF2-40B4-BE49-F238E27FC236}">
                  <a16:creationId xmlns:a16="http://schemas.microsoft.com/office/drawing/2014/main" id="{09A83F38-1B11-604E-AB0D-136524C1B135}"/>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cxnSp>
        <p:nvCxnSpPr>
          <p:cNvPr id="26" name="Straight Connector 25">
            <a:extLst>
              <a:ext uri="{FF2B5EF4-FFF2-40B4-BE49-F238E27FC236}">
                <a16:creationId xmlns:a16="http://schemas.microsoft.com/office/drawing/2014/main" id="{16C53023-F5C1-3642-8494-E122DBA1EC88}"/>
              </a:ext>
            </a:extLst>
          </p:cNvPr>
          <p:cNvCxnSpPr>
            <a:cxnSpLocks/>
            <a:stCxn id="24" idx="1"/>
          </p:cNvCxnSpPr>
          <p:nvPr/>
        </p:nvCxnSpPr>
        <p:spPr bwMode="auto">
          <a:xfrm flipH="1" flipV="1">
            <a:off x="7106100" y="3074286"/>
            <a:ext cx="1109" cy="1414917"/>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7" name="Rectangle 26">
            <a:extLst>
              <a:ext uri="{FF2B5EF4-FFF2-40B4-BE49-F238E27FC236}">
                <a16:creationId xmlns:a16="http://schemas.microsoft.com/office/drawing/2014/main" id="{1CDE7770-EE97-DA49-883D-5378F3FC710D}"/>
              </a:ext>
            </a:extLst>
          </p:cNvPr>
          <p:cNvSpPr/>
          <p:nvPr/>
        </p:nvSpPr>
        <p:spPr>
          <a:xfrm>
            <a:off x="4824131" y="1586280"/>
            <a:ext cx="1659467" cy="116628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28" name="Rectangle 27">
            <a:extLst>
              <a:ext uri="{FF2B5EF4-FFF2-40B4-BE49-F238E27FC236}">
                <a16:creationId xmlns:a16="http://schemas.microsoft.com/office/drawing/2014/main" id="{F0D58445-121D-3B4E-ADE5-3CD2A22CF4C8}"/>
              </a:ext>
            </a:extLst>
          </p:cNvPr>
          <p:cNvSpPr/>
          <p:nvPr/>
        </p:nvSpPr>
        <p:spPr>
          <a:xfrm>
            <a:off x="5325780" y="1747144"/>
            <a:ext cx="670984" cy="643467"/>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29" name="Rectangle 28">
            <a:extLst>
              <a:ext uri="{FF2B5EF4-FFF2-40B4-BE49-F238E27FC236}">
                <a16:creationId xmlns:a16="http://schemas.microsoft.com/office/drawing/2014/main" id="{AE1EC291-48B0-9940-A917-604DA20E332E}"/>
              </a:ext>
            </a:extLst>
          </p:cNvPr>
          <p:cNvSpPr/>
          <p:nvPr/>
        </p:nvSpPr>
        <p:spPr bwMode="auto">
          <a:xfrm>
            <a:off x="4845322" y="1632857"/>
            <a:ext cx="1621367" cy="97367"/>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30" name="Rectangle 29">
            <a:extLst>
              <a:ext uri="{FF2B5EF4-FFF2-40B4-BE49-F238E27FC236}">
                <a16:creationId xmlns:a16="http://schemas.microsoft.com/office/drawing/2014/main" id="{A5F65D26-69E2-D44D-B024-B001BEE8FB8B}"/>
              </a:ext>
            </a:extLst>
          </p:cNvPr>
          <p:cNvSpPr/>
          <p:nvPr/>
        </p:nvSpPr>
        <p:spPr>
          <a:xfrm>
            <a:off x="4872813" y="2490096"/>
            <a:ext cx="1574800" cy="196851"/>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31" name="Round Diagonal Corner Rectangle 23">
            <a:extLst>
              <a:ext uri="{FF2B5EF4-FFF2-40B4-BE49-F238E27FC236}">
                <a16:creationId xmlns:a16="http://schemas.microsoft.com/office/drawing/2014/main" id="{833D0944-584A-964F-850F-E3D48541E0E6}"/>
              </a:ext>
            </a:extLst>
          </p:cNvPr>
          <p:cNvSpPr/>
          <p:nvPr/>
        </p:nvSpPr>
        <p:spPr>
          <a:xfrm>
            <a:off x="5702572" y="1920712"/>
            <a:ext cx="80433" cy="84667"/>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sz="2400">
              <a:solidFill>
                <a:prstClr val="white"/>
              </a:solidFill>
              <a:latin typeface="Arial"/>
              <a:ea typeface="ＭＳ Ｐゴシック"/>
            </a:endParaRPr>
          </a:p>
        </p:txBody>
      </p:sp>
      <p:sp>
        <p:nvSpPr>
          <p:cNvPr id="32" name="Cross 31">
            <a:extLst>
              <a:ext uri="{FF2B5EF4-FFF2-40B4-BE49-F238E27FC236}">
                <a16:creationId xmlns:a16="http://schemas.microsoft.com/office/drawing/2014/main" id="{0E19F40A-4720-6940-BE82-5478D81B5E13}"/>
              </a:ext>
            </a:extLst>
          </p:cNvPr>
          <p:cNvSpPr/>
          <p:nvPr/>
        </p:nvSpPr>
        <p:spPr>
          <a:xfrm>
            <a:off x="5702572" y="2119677"/>
            <a:ext cx="80433" cy="7620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33" name="Group 4">
            <a:extLst>
              <a:ext uri="{FF2B5EF4-FFF2-40B4-BE49-F238E27FC236}">
                <a16:creationId xmlns:a16="http://schemas.microsoft.com/office/drawing/2014/main" id="{C77CA4E7-1FAF-564B-A9A4-6C2504FC82CC}"/>
              </a:ext>
            </a:extLst>
          </p:cNvPr>
          <p:cNvGrpSpPr>
            <a:grpSpLocks/>
          </p:cNvGrpSpPr>
          <p:nvPr/>
        </p:nvGrpSpPr>
        <p:grpSpPr bwMode="auto">
          <a:xfrm>
            <a:off x="5478205" y="2225524"/>
            <a:ext cx="57151" cy="105833"/>
            <a:chOff x="603250" y="4737100"/>
            <a:chExt cx="355600" cy="654050"/>
          </a:xfrm>
        </p:grpSpPr>
        <p:sp>
          <p:nvSpPr>
            <p:cNvPr id="34" name="Delay 33">
              <a:extLst>
                <a:ext uri="{FF2B5EF4-FFF2-40B4-BE49-F238E27FC236}">
                  <a16:creationId xmlns:a16="http://schemas.microsoft.com/office/drawing/2014/main" id="{7C9FAFF4-30B7-044C-BEF7-6591A7774102}"/>
                </a:ext>
              </a:extLst>
            </p:cNvPr>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sp>
          <p:nvSpPr>
            <p:cNvPr id="35" name="Oval 34">
              <a:extLst>
                <a:ext uri="{FF2B5EF4-FFF2-40B4-BE49-F238E27FC236}">
                  <a16:creationId xmlns:a16="http://schemas.microsoft.com/office/drawing/2014/main" id="{E95AE756-C354-5C4A-A917-8CD7577AE916}"/>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grpSp>
      <p:grpSp>
        <p:nvGrpSpPr>
          <p:cNvPr id="36" name="Group 4">
            <a:extLst>
              <a:ext uri="{FF2B5EF4-FFF2-40B4-BE49-F238E27FC236}">
                <a16:creationId xmlns:a16="http://schemas.microsoft.com/office/drawing/2014/main" id="{2F858F09-DBE6-EE4D-9C4E-BC708F931F08}"/>
              </a:ext>
            </a:extLst>
          </p:cNvPr>
          <p:cNvGrpSpPr>
            <a:grpSpLocks/>
          </p:cNvGrpSpPr>
          <p:nvPr/>
        </p:nvGrpSpPr>
        <p:grpSpPr bwMode="auto">
          <a:xfrm>
            <a:off x="5522631" y="1886846"/>
            <a:ext cx="59267" cy="114300"/>
            <a:chOff x="603250" y="4737100"/>
            <a:chExt cx="355600" cy="654050"/>
          </a:xfrm>
        </p:grpSpPr>
        <p:sp>
          <p:nvSpPr>
            <p:cNvPr id="37" name="Delay 36">
              <a:extLst>
                <a:ext uri="{FF2B5EF4-FFF2-40B4-BE49-F238E27FC236}">
                  <a16:creationId xmlns:a16="http://schemas.microsoft.com/office/drawing/2014/main" id="{412699EB-7E73-B643-A860-4AC2372AEB40}"/>
                </a:ext>
              </a:extLst>
            </p:cNvPr>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sp>
          <p:nvSpPr>
            <p:cNvPr id="38" name="Oval 37">
              <a:extLst>
                <a:ext uri="{FF2B5EF4-FFF2-40B4-BE49-F238E27FC236}">
                  <a16:creationId xmlns:a16="http://schemas.microsoft.com/office/drawing/2014/main" id="{3E634135-181B-4145-80BC-F520F79EC1E2}"/>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sz="2400">
                <a:solidFill>
                  <a:prstClr val="white"/>
                </a:solidFill>
                <a:latin typeface="Arial"/>
                <a:ea typeface="ＭＳ Ｐゴシック"/>
              </a:endParaRPr>
            </a:p>
          </p:txBody>
        </p:sp>
      </p:grpSp>
      <p:cxnSp>
        <p:nvCxnSpPr>
          <p:cNvPr id="39" name="Straight Connector 38">
            <a:extLst>
              <a:ext uri="{FF2B5EF4-FFF2-40B4-BE49-F238E27FC236}">
                <a16:creationId xmlns:a16="http://schemas.microsoft.com/office/drawing/2014/main" id="{68B5E0D6-F422-B64A-9A5D-DBBE7D3F2039}"/>
              </a:ext>
            </a:extLst>
          </p:cNvPr>
          <p:cNvCxnSpPr>
            <a:stCxn id="37" idx="2"/>
            <a:endCxn id="31" idx="2"/>
          </p:cNvCxnSpPr>
          <p:nvPr/>
        </p:nvCxnSpPr>
        <p:spPr bwMode="auto">
          <a:xfrm>
            <a:off x="5581922" y="1958824"/>
            <a:ext cx="120649" cy="4233"/>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0" name="Straight Connector 39">
            <a:extLst>
              <a:ext uri="{FF2B5EF4-FFF2-40B4-BE49-F238E27FC236}">
                <a16:creationId xmlns:a16="http://schemas.microsoft.com/office/drawing/2014/main" id="{DAAFBB5D-6821-4E47-BAE9-33C20F4DF528}"/>
              </a:ext>
            </a:extLst>
          </p:cNvPr>
          <p:cNvCxnSpPr>
            <a:stCxn id="32" idx="0"/>
            <a:endCxn id="31" idx="1"/>
          </p:cNvCxnSpPr>
          <p:nvPr/>
        </p:nvCxnSpPr>
        <p:spPr bwMode="auto">
          <a:xfrm flipH="1" flipV="1">
            <a:off x="5742764" y="2005378"/>
            <a:ext cx="0" cy="114300"/>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1" name="Straight Connector 40">
            <a:extLst>
              <a:ext uri="{FF2B5EF4-FFF2-40B4-BE49-F238E27FC236}">
                <a16:creationId xmlns:a16="http://schemas.microsoft.com/office/drawing/2014/main" id="{A684D3E6-2B78-F34B-AEB2-AB7673A89C10}"/>
              </a:ext>
            </a:extLst>
          </p:cNvPr>
          <p:cNvCxnSpPr>
            <a:stCxn id="32" idx="2"/>
            <a:endCxn id="34" idx="2"/>
          </p:cNvCxnSpPr>
          <p:nvPr/>
        </p:nvCxnSpPr>
        <p:spPr bwMode="auto">
          <a:xfrm flipH="1">
            <a:off x="5535356" y="2195883"/>
            <a:ext cx="207433" cy="97367"/>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2" name="Rectangle 41">
            <a:extLst>
              <a:ext uri="{FF2B5EF4-FFF2-40B4-BE49-F238E27FC236}">
                <a16:creationId xmlns:a16="http://schemas.microsoft.com/office/drawing/2014/main" id="{695F4485-8533-E648-B028-9E9BABA36DA2}"/>
              </a:ext>
            </a:extLst>
          </p:cNvPr>
          <p:cNvSpPr/>
          <p:nvPr/>
        </p:nvSpPr>
        <p:spPr>
          <a:xfrm>
            <a:off x="4874931" y="2416012"/>
            <a:ext cx="1572683" cy="59267"/>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3" name="Rectangle 42">
            <a:extLst>
              <a:ext uri="{FF2B5EF4-FFF2-40B4-BE49-F238E27FC236}">
                <a16:creationId xmlns:a16="http://schemas.microsoft.com/office/drawing/2014/main" id="{D6553981-3654-BF40-AF7F-A2C4D84A2A94}"/>
              </a:ext>
            </a:extLst>
          </p:cNvPr>
          <p:cNvSpPr/>
          <p:nvPr/>
        </p:nvSpPr>
        <p:spPr>
          <a:xfrm>
            <a:off x="6030638" y="1751377"/>
            <a:ext cx="419100" cy="508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4" name="Rectangle 43">
            <a:extLst>
              <a:ext uri="{FF2B5EF4-FFF2-40B4-BE49-F238E27FC236}">
                <a16:creationId xmlns:a16="http://schemas.microsoft.com/office/drawing/2014/main" id="{FA613250-FB66-5549-92E4-7D5AA2EB2F86}"/>
              </a:ext>
            </a:extLst>
          </p:cNvPr>
          <p:cNvSpPr/>
          <p:nvPr/>
        </p:nvSpPr>
        <p:spPr>
          <a:xfrm>
            <a:off x="5325805" y="1745027"/>
            <a:ext cx="675217" cy="52917"/>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sp>
        <p:nvSpPr>
          <p:cNvPr id="45" name="Rectangle 44">
            <a:extLst>
              <a:ext uri="{FF2B5EF4-FFF2-40B4-BE49-F238E27FC236}">
                <a16:creationId xmlns:a16="http://schemas.microsoft.com/office/drawing/2014/main" id="{8D5121EC-8944-7B42-803C-C2DF4A9BB3BD}"/>
              </a:ext>
            </a:extLst>
          </p:cNvPr>
          <p:cNvSpPr/>
          <p:nvPr/>
        </p:nvSpPr>
        <p:spPr>
          <a:xfrm>
            <a:off x="6032770" y="1802177"/>
            <a:ext cx="419100" cy="58420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46" name="Rectangle 45">
            <a:extLst>
              <a:ext uri="{FF2B5EF4-FFF2-40B4-BE49-F238E27FC236}">
                <a16:creationId xmlns:a16="http://schemas.microsoft.com/office/drawing/2014/main" id="{8CF93F5B-406B-5B40-A245-91A17FD4CC6C}"/>
              </a:ext>
            </a:extLst>
          </p:cNvPr>
          <p:cNvSpPr/>
          <p:nvPr/>
        </p:nvSpPr>
        <p:spPr>
          <a:xfrm>
            <a:off x="6058147" y="1852977"/>
            <a:ext cx="364067" cy="508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47" name="Rectangle 46">
            <a:extLst>
              <a:ext uri="{FF2B5EF4-FFF2-40B4-BE49-F238E27FC236}">
                <a16:creationId xmlns:a16="http://schemas.microsoft.com/office/drawing/2014/main" id="{9C7AD495-4828-C340-95CD-37AD5B2A36D2}"/>
              </a:ext>
            </a:extLst>
          </p:cNvPr>
          <p:cNvSpPr/>
          <p:nvPr/>
        </p:nvSpPr>
        <p:spPr>
          <a:xfrm>
            <a:off x="4872818" y="1757728"/>
            <a:ext cx="419100" cy="628651"/>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48" name="Group 193">
            <a:extLst>
              <a:ext uri="{FF2B5EF4-FFF2-40B4-BE49-F238E27FC236}">
                <a16:creationId xmlns:a16="http://schemas.microsoft.com/office/drawing/2014/main" id="{C8038930-4482-FF48-99A2-06CEC22B9C33}"/>
              </a:ext>
            </a:extLst>
          </p:cNvPr>
          <p:cNvGrpSpPr>
            <a:grpSpLocks/>
          </p:cNvGrpSpPr>
          <p:nvPr/>
        </p:nvGrpSpPr>
        <p:grpSpPr bwMode="auto">
          <a:xfrm>
            <a:off x="4891864" y="1789490"/>
            <a:ext cx="336549" cy="493183"/>
            <a:chOff x="552317" y="2476596"/>
            <a:chExt cx="701871" cy="1650326"/>
          </a:xfrm>
        </p:grpSpPr>
        <p:grpSp>
          <p:nvGrpSpPr>
            <p:cNvPr id="49" name="Group 218">
              <a:extLst>
                <a:ext uri="{FF2B5EF4-FFF2-40B4-BE49-F238E27FC236}">
                  <a16:creationId xmlns:a16="http://schemas.microsoft.com/office/drawing/2014/main" id="{A4B5DD66-9FC3-CB41-9C60-BB6CEA7D0FD5}"/>
                </a:ext>
              </a:extLst>
            </p:cNvPr>
            <p:cNvGrpSpPr>
              <a:grpSpLocks/>
            </p:cNvGrpSpPr>
            <p:nvPr/>
          </p:nvGrpSpPr>
          <p:grpSpPr bwMode="auto">
            <a:xfrm>
              <a:off x="552317" y="2476596"/>
              <a:ext cx="692981" cy="531812"/>
              <a:chOff x="1933176" y="4572069"/>
              <a:chExt cx="813220" cy="531812"/>
            </a:xfrm>
          </p:grpSpPr>
          <p:sp>
            <p:nvSpPr>
              <p:cNvPr id="60" name="Rectangle 59">
                <a:extLst>
                  <a:ext uri="{FF2B5EF4-FFF2-40B4-BE49-F238E27FC236}">
                    <a16:creationId xmlns:a16="http://schemas.microsoft.com/office/drawing/2014/main" id="{16F7D75C-4EE3-8345-8814-6C7BA69F74B4}"/>
                  </a:ext>
                </a:extLst>
              </p:cNvPr>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1" name="Rectangle 60">
                <a:extLst>
                  <a:ext uri="{FF2B5EF4-FFF2-40B4-BE49-F238E27FC236}">
                    <a16:creationId xmlns:a16="http://schemas.microsoft.com/office/drawing/2014/main" id="{2B6537DF-6886-284A-A0E5-565646547F62}"/>
                  </a:ext>
                </a:extLst>
              </p:cNvPr>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2" name="Rectangle 61">
                <a:extLst>
                  <a:ext uri="{FF2B5EF4-FFF2-40B4-BE49-F238E27FC236}">
                    <a16:creationId xmlns:a16="http://schemas.microsoft.com/office/drawing/2014/main" id="{B183A131-57B5-F34F-9BE5-2D956CFAF14B}"/>
                  </a:ext>
                </a:extLst>
              </p:cNvPr>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63" name="Rectangle 62">
                <a:extLst>
                  <a:ext uri="{FF2B5EF4-FFF2-40B4-BE49-F238E27FC236}">
                    <a16:creationId xmlns:a16="http://schemas.microsoft.com/office/drawing/2014/main" id="{492ABD6B-DC14-E644-A6B9-02A5F4C72A37}"/>
                  </a:ext>
                </a:extLst>
              </p:cNvPr>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0" name="Group 218">
              <a:extLst>
                <a:ext uri="{FF2B5EF4-FFF2-40B4-BE49-F238E27FC236}">
                  <a16:creationId xmlns:a16="http://schemas.microsoft.com/office/drawing/2014/main" id="{FBEDA2C3-B3F0-0845-99FC-3F3EEE23D957}"/>
                </a:ext>
              </a:extLst>
            </p:cNvPr>
            <p:cNvGrpSpPr>
              <a:grpSpLocks/>
            </p:cNvGrpSpPr>
            <p:nvPr/>
          </p:nvGrpSpPr>
          <p:grpSpPr bwMode="auto">
            <a:xfrm>
              <a:off x="559469" y="3064221"/>
              <a:ext cx="690274" cy="404812"/>
              <a:chOff x="1936353" y="4699069"/>
              <a:chExt cx="810043" cy="404812"/>
            </a:xfrm>
          </p:grpSpPr>
          <p:sp>
            <p:nvSpPr>
              <p:cNvPr id="57" name="Rectangle 56">
                <a:extLst>
                  <a:ext uri="{FF2B5EF4-FFF2-40B4-BE49-F238E27FC236}">
                    <a16:creationId xmlns:a16="http://schemas.microsoft.com/office/drawing/2014/main" id="{E37BD692-6B22-5144-8F9D-42113795AF22}"/>
                  </a:ext>
                </a:extLst>
              </p:cNvPr>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8" name="Rectangle 57">
                <a:extLst>
                  <a:ext uri="{FF2B5EF4-FFF2-40B4-BE49-F238E27FC236}">
                    <a16:creationId xmlns:a16="http://schemas.microsoft.com/office/drawing/2014/main" id="{84EE044C-B42E-394F-9528-29AEB20EB436}"/>
                  </a:ext>
                </a:extLst>
              </p:cNvPr>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9" name="Rectangle 58">
                <a:extLst>
                  <a:ext uri="{FF2B5EF4-FFF2-40B4-BE49-F238E27FC236}">
                    <a16:creationId xmlns:a16="http://schemas.microsoft.com/office/drawing/2014/main" id="{AAF62B3D-DDA4-864D-B78E-66DE104F727C}"/>
                  </a:ext>
                </a:extLst>
              </p:cNvPr>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1" name="Group 218">
              <a:extLst>
                <a:ext uri="{FF2B5EF4-FFF2-40B4-BE49-F238E27FC236}">
                  <a16:creationId xmlns:a16="http://schemas.microsoft.com/office/drawing/2014/main" id="{E3E92E55-2C9A-9045-8481-549364978CA1}"/>
                </a:ext>
              </a:extLst>
            </p:cNvPr>
            <p:cNvGrpSpPr>
              <a:grpSpLocks/>
            </p:cNvGrpSpPr>
            <p:nvPr/>
          </p:nvGrpSpPr>
          <p:grpSpPr bwMode="auto">
            <a:xfrm>
              <a:off x="578418" y="3561833"/>
              <a:ext cx="671326" cy="252412"/>
              <a:chOff x="1958589" y="4851469"/>
              <a:chExt cx="787807" cy="252412"/>
            </a:xfrm>
          </p:grpSpPr>
          <p:sp>
            <p:nvSpPr>
              <p:cNvPr id="55" name="Rectangle 54">
                <a:extLst>
                  <a:ext uri="{FF2B5EF4-FFF2-40B4-BE49-F238E27FC236}">
                    <a16:creationId xmlns:a16="http://schemas.microsoft.com/office/drawing/2014/main" id="{2A506CB6-1BF6-8F45-B714-66574F01D771}"/>
                  </a:ext>
                </a:extLst>
              </p:cNvPr>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6" name="Rectangle 55">
                <a:extLst>
                  <a:ext uri="{FF2B5EF4-FFF2-40B4-BE49-F238E27FC236}">
                    <a16:creationId xmlns:a16="http://schemas.microsoft.com/office/drawing/2014/main" id="{84E73BA5-9D7E-104C-9290-0F2C3DA40DF2}"/>
                  </a:ext>
                </a:extLst>
              </p:cNvPr>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52" name="Group 218">
              <a:extLst>
                <a:ext uri="{FF2B5EF4-FFF2-40B4-BE49-F238E27FC236}">
                  <a16:creationId xmlns:a16="http://schemas.microsoft.com/office/drawing/2014/main" id="{E7C0A986-D199-2949-909B-A6D770487CDF}"/>
                </a:ext>
              </a:extLst>
            </p:cNvPr>
            <p:cNvGrpSpPr>
              <a:grpSpLocks/>
            </p:cNvGrpSpPr>
            <p:nvPr/>
          </p:nvGrpSpPr>
          <p:grpSpPr bwMode="auto">
            <a:xfrm>
              <a:off x="582862" y="3874510"/>
              <a:ext cx="671326" cy="252412"/>
              <a:chOff x="1958589" y="4851469"/>
              <a:chExt cx="787807" cy="252412"/>
            </a:xfrm>
          </p:grpSpPr>
          <p:sp>
            <p:nvSpPr>
              <p:cNvPr id="53" name="Rectangle 52">
                <a:extLst>
                  <a:ext uri="{FF2B5EF4-FFF2-40B4-BE49-F238E27FC236}">
                    <a16:creationId xmlns:a16="http://schemas.microsoft.com/office/drawing/2014/main" id="{01A28697-EF72-C347-9CF1-443A017E81A3}"/>
                  </a:ext>
                </a:extLst>
              </p:cNvPr>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54" name="Rectangle 53">
                <a:extLst>
                  <a:ext uri="{FF2B5EF4-FFF2-40B4-BE49-F238E27FC236}">
                    <a16:creationId xmlns:a16="http://schemas.microsoft.com/office/drawing/2014/main" id="{7C9FF7CE-31EC-694D-991C-F9854F3EA0E5}"/>
                  </a:ext>
                </a:extLst>
              </p:cNvPr>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sp>
        <p:nvSpPr>
          <p:cNvPr id="64" name="Rectangle 63">
            <a:extLst>
              <a:ext uri="{FF2B5EF4-FFF2-40B4-BE49-F238E27FC236}">
                <a16:creationId xmlns:a16="http://schemas.microsoft.com/office/drawing/2014/main" id="{ECF6EB56-521C-1945-ABCC-A71603A36CAA}"/>
              </a:ext>
            </a:extLst>
          </p:cNvPr>
          <p:cNvSpPr/>
          <p:nvPr/>
        </p:nvSpPr>
        <p:spPr bwMode="auto">
          <a:xfrm>
            <a:off x="6113180" y="1861447"/>
            <a:ext cx="146051"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65" name="Straight Connector 64">
            <a:extLst>
              <a:ext uri="{FF2B5EF4-FFF2-40B4-BE49-F238E27FC236}">
                <a16:creationId xmlns:a16="http://schemas.microsoft.com/office/drawing/2014/main" id="{4BD938D1-CAA2-7D4F-88EF-C40DB5344AF2}"/>
              </a:ext>
            </a:extLst>
          </p:cNvPr>
          <p:cNvCxnSpPr/>
          <p:nvPr/>
        </p:nvCxnSpPr>
        <p:spPr bwMode="auto">
          <a:xfrm>
            <a:off x="6297331" y="1812773"/>
            <a:ext cx="0" cy="54821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6" name="Straight Connector 65">
            <a:extLst>
              <a:ext uri="{FF2B5EF4-FFF2-40B4-BE49-F238E27FC236}">
                <a16:creationId xmlns:a16="http://schemas.microsoft.com/office/drawing/2014/main" id="{95D63AEF-639C-584C-BC58-0651A44E3CCD}"/>
              </a:ext>
            </a:extLst>
          </p:cNvPr>
          <p:cNvCxnSpPr/>
          <p:nvPr/>
        </p:nvCxnSpPr>
        <p:spPr bwMode="auto">
          <a:xfrm flipH="1">
            <a:off x="6058147" y="2085811"/>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7" name="Straight Connector 66">
            <a:extLst>
              <a:ext uri="{FF2B5EF4-FFF2-40B4-BE49-F238E27FC236}">
                <a16:creationId xmlns:a16="http://schemas.microsoft.com/office/drawing/2014/main" id="{9E2DE0D4-E898-9B4C-AC2F-D45D1AFF87BE}"/>
              </a:ext>
            </a:extLst>
          </p:cNvPr>
          <p:cNvCxnSpPr/>
          <p:nvPr/>
        </p:nvCxnSpPr>
        <p:spPr bwMode="auto">
          <a:xfrm flipH="1">
            <a:off x="6058147" y="213237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8" name="Straight Connector 67">
            <a:extLst>
              <a:ext uri="{FF2B5EF4-FFF2-40B4-BE49-F238E27FC236}">
                <a16:creationId xmlns:a16="http://schemas.microsoft.com/office/drawing/2014/main" id="{B7D021EB-3EEB-2E44-9EE1-52C7A1AEFEF8}"/>
              </a:ext>
            </a:extLst>
          </p:cNvPr>
          <p:cNvCxnSpPr/>
          <p:nvPr/>
        </p:nvCxnSpPr>
        <p:spPr bwMode="auto">
          <a:xfrm flipH="1">
            <a:off x="6058147" y="217682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69" name="Straight Connector 68">
            <a:extLst>
              <a:ext uri="{FF2B5EF4-FFF2-40B4-BE49-F238E27FC236}">
                <a16:creationId xmlns:a16="http://schemas.microsoft.com/office/drawing/2014/main" id="{1B98CBC0-4502-9C4A-90B9-47343BD9774D}"/>
              </a:ext>
            </a:extLst>
          </p:cNvPr>
          <p:cNvCxnSpPr/>
          <p:nvPr/>
        </p:nvCxnSpPr>
        <p:spPr bwMode="auto">
          <a:xfrm flipH="1">
            <a:off x="6058147" y="2223393"/>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0" name="Straight Connector 69">
            <a:extLst>
              <a:ext uri="{FF2B5EF4-FFF2-40B4-BE49-F238E27FC236}">
                <a16:creationId xmlns:a16="http://schemas.microsoft.com/office/drawing/2014/main" id="{307DDC92-21A6-3B4C-B446-AA8FFCE937AA}"/>
              </a:ext>
            </a:extLst>
          </p:cNvPr>
          <p:cNvCxnSpPr/>
          <p:nvPr/>
        </p:nvCxnSpPr>
        <p:spPr bwMode="auto">
          <a:xfrm flipH="1">
            <a:off x="6058147" y="2267844"/>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1" name="Straight Connector 70">
            <a:extLst>
              <a:ext uri="{FF2B5EF4-FFF2-40B4-BE49-F238E27FC236}">
                <a16:creationId xmlns:a16="http://schemas.microsoft.com/office/drawing/2014/main" id="{DFA201E4-CF29-964E-BECF-FE30000C1618}"/>
              </a:ext>
            </a:extLst>
          </p:cNvPr>
          <p:cNvCxnSpPr/>
          <p:nvPr/>
        </p:nvCxnSpPr>
        <p:spPr bwMode="auto">
          <a:xfrm flipH="1">
            <a:off x="6058147" y="2314411"/>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2" name="Straight Connector 71">
            <a:extLst>
              <a:ext uri="{FF2B5EF4-FFF2-40B4-BE49-F238E27FC236}">
                <a16:creationId xmlns:a16="http://schemas.microsoft.com/office/drawing/2014/main" id="{3F75833F-2B23-5D4F-BE70-02C351EE0CEC}"/>
              </a:ext>
            </a:extLst>
          </p:cNvPr>
          <p:cNvCxnSpPr/>
          <p:nvPr/>
        </p:nvCxnSpPr>
        <p:spPr bwMode="auto">
          <a:xfrm flipH="1">
            <a:off x="6056031" y="190377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3" name="Straight Connector 72">
            <a:extLst>
              <a:ext uri="{FF2B5EF4-FFF2-40B4-BE49-F238E27FC236}">
                <a16:creationId xmlns:a16="http://schemas.microsoft.com/office/drawing/2014/main" id="{C75C0034-4CE9-D348-8A48-A4DAA5C1C5FD}"/>
              </a:ext>
            </a:extLst>
          </p:cNvPr>
          <p:cNvCxnSpPr/>
          <p:nvPr/>
        </p:nvCxnSpPr>
        <p:spPr bwMode="auto">
          <a:xfrm flipH="1">
            <a:off x="6056031" y="1948227"/>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4" name="Straight Connector 73">
            <a:extLst>
              <a:ext uri="{FF2B5EF4-FFF2-40B4-BE49-F238E27FC236}">
                <a16:creationId xmlns:a16="http://schemas.microsoft.com/office/drawing/2014/main" id="{B015DC65-502A-F348-9DD8-002B4DAEB25F}"/>
              </a:ext>
            </a:extLst>
          </p:cNvPr>
          <p:cNvCxnSpPr/>
          <p:nvPr/>
        </p:nvCxnSpPr>
        <p:spPr bwMode="auto">
          <a:xfrm flipH="1">
            <a:off x="6056031" y="1994793"/>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5" name="Straight Connector 74">
            <a:extLst>
              <a:ext uri="{FF2B5EF4-FFF2-40B4-BE49-F238E27FC236}">
                <a16:creationId xmlns:a16="http://schemas.microsoft.com/office/drawing/2014/main" id="{F5ADD079-DF03-2F43-BAD5-7C4F17DFBC45}"/>
              </a:ext>
            </a:extLst>
          </p:cNvPr>
          <p:cNvCxnSpPr/>
          <p:nvPr/>
        </p:nvCxnSpPr>
        <p:spPr bwMode="auto">
          <a:xfrm flipH="1">
            <a:off x="6056031" y="2039244"/>
            <a:ext cx="364067"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6" name="Straight Connector 75">
            <a:extLst>
              <a:ext uri="{FF2B5EF4-FFF2-40B4-BE49-F238E27FC236}">
                <a16:creationId xmlns:a16="http://schemas.microsoft.com/office/drawing/2014/main" id="{996CFE51-BBBF-8042-AB9A-E4D98A9C053A}"/>
              </a:ext>
            </a:extLst>
          </p:cNvPr>
          <p:cNvCxnSpPr/>
          <p:nvPr/>
        </p:nvCxnSpPr>
        <p:spPr bwMode="auto">
          <a:xfrm>
            <a:off x="6094131" y="1812773"/>
            <a:ext cx="0" cy="54821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77" name="Group 97">
            <a:extLst>
              <a:ext uri="{FF2B5EF4-FFF2-40B4-BE49-F238E27FC236}">
                <a16:creationId xmlns:a16="http://schemas.microsoft.com/office/drawing/2014/main" id="{D30970EF-8E56-BF42-BA88-384B5A73B56B}"/>
              </a:ext>
            </a:extLst>
          </p:cNvPr>
          <p:cNvGrpSpPr>
            <a:grpSpLocks/>
          </p:cNvGrpSpPr>
          <p:nvPr/>
        </p:nvGrpSpPr>
        <p:grpSpPr bwMode="auto">
          <a:xfrm>
            <a:off x="6062405" y="1852980"/>
            <a:ext cx="31751" cy="33867"/>
            <a:chOff x="8112931" y="3217866"/>
            <a:chExt cx="110967" cy="110967"/>
          </a:xfrm>
        </p:grpSpPr>
        <p:sp>
          <p:nvSpPr>
            <p:cNvPr id="78" name="Oval 77">
              <a:extLst>
                <a:ext uri="{FF2B5EF4-FFF2-40B4-BE49-F238E27FC236}">
                  <a16:creationId xmlns:a16="http://schemas.microsoft.com/office/drawing/2014/main" id="{358802BA-2BD1-A347-B3AC-FE4011353063}"/>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79" name="Oval 78">
              <a:extLst>
                <a:ext uri="{FF2B5EF4-FFF2-40B4-BE49-F238E27FC236}">
                  <a16:creationId xmlns:a16="http://schemas.microsoft.com/office/drawing/2014/main" id="{D59EEF17-DB1B-224B-8E2E-E5540DC016B9}"/>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0" name="Group 98">
            <a:extLst>
              <a:ext uri="{FF2B5EF4-FFF2-40B4-BE49-F238E27FC236}">
                <a16:creationId xmlns:a16="http://schemas.microsoft.com/office/drawing/2014/main" id="{3AAD755D-E487-6C49-9511-184A29370298}"/>
              </a:ext>
            </a:extLst>
          </p:cNvPr>
          <p:cNvGrpSpPr>
            <a:grpSpLocks/>
          </p:cNvGrpSpPr>
          <p:nvPr/>
        </p:nvGrpSpPr>
        <p:grpSpPr bwMode="auto">
          <a:xfrm>
            <a:off x="6062405" y="1865679"/>
            <a:ext cx="31751" cy="31749"/>
            <a:chOff x="8112931" y="3217866"/>
            <a:chExt cx="110967" cy="110967"/>
          </a:xfrm>
        </p:grpSpPr>
        <p:sp>
          <p:nvSpPr>
            <p:cNvPr id="81" name="Oval 80">
              <a:extLst>
                <a:ext uri="{FF2B5EF4-FFF2-40B4-BE49-F238E27FC236}">
                  <a16:creationId xmlns:a16="http://schemas.microsoft.com/office/drawing/2014/main" id="{BCAC5E90-6923-B44E-902C-C92FAD0EFA71}"/>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2" name="Oval 81">
              <a:extLst>
                <a:ext uri="{FF2B5EF4-FFF2-40B4-BE49-F238E27FC236}">
                  <a16:creationId xmlns:a16="http://schemas.microsoft.com/office/drawing/2014/main" id="{6B383868-558A-7245-BDCE-D679817B02C3}"/>
                </a:ext>
              </a:extLst>
            </p:cNvPr>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3" name="Group 101">
            <a:extLst>
              <a:ext uri="{FF2B5EF4-FFF2-40B4-BE49-F238E27FC236}">
                <a16:creationId xmlns:a16="http://schemas.microsoft.com/office/drawing/2014/main" id="{3C2636B6-C819-9F4E-BAB7-59D2D3533332}"/>
              </a:ext>
            </a:extLst>
          </p:cNvPr>
          <p:cNvGrpSpPr>
            <a:grpSpLocks/>
          </p:cNvGrpSpPr>
          <p:nvPr/>
        </p:nvGrpSpPr>
        <p:grpSpPr bwMode="auto">
          <a:xfrm>
            <a:off x="6062405" y="1910128"/>
            <a:ext cx="31751" cy="33867"/>
            <a:chOff x="8112931" y="3217866"/>
            <a:chExt cx="110967" cy="110967"/>
          </a:xfrm>
        </p:grpSpPr>
        <p:sp>
          <p:nvSpPr>
            <p:cNvPr id="84" name="Oval 83">
              <a:extLst>
                <a:ext uri="{FF2B5EF4-FFF2-40B4-BE49-F238E27FC236}">
                  <a16:creationId xmlns:a16="http://schemas.microsoft.com/office/drawing/2014/main" id="{337EDA17-CBCD-D743-8339-6F62866A96BB}"/>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5" name="Oval 84">
              <a:extLst>
                <a:ext uri="{FF2B5EF4-FFF2-40B4-BE49-F238E27FC236}">
                  <a16:creationId xmlns:a16="http://schemas.microsoft.com/office/drawing/2014/main" id="{A98E9728-EBE9-F74F-9B84-9C3779B74AC5}"/>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86" name="Group 104">
            <a:extLst>
              <a:ext uri="{FF2B5EF4-FFF2-40B4-BE49-F238E27FC236}">
                <a16:creationId xmlns:a16="http://schemas.microsoft.com/office/drawing/2014/main" id="{8103A6E2-3916-024D-A60F-58319FA4444E}"/>
              </a:ext>
            </a:extLst>
          </p:cNvPr>
          <p:cNvGrpSpPr>
            <a:grpSpLocks/>
          </p:cNvGrpSpPr>
          <p:nvPr/>
        </p:nvGrpSpPr>
        <p:grpSpPr bwMode="auto">
          <a:xfrm>
            <a:off x="6062405" y="1956706"/>
            <a:ext cx="31751" cy="31751"/>
            <a:chOff x="8112931" y="3217866"/>
            <a:chExt cx="110967" cy="110967"/>
          </a:xfrm>
        </p:grpSpPr>
        <p:sp>
          <p:nvSpPr>
            <p:cNvPr id="87" name="Oval 86">
              <a:extLst>
                <a:ext uri="{FF2B5EF4-FFF2-40B4-BE49-F238E27FC236}">
                  <a16:creationId xmlns:a16="http://schemas.microsoft.com/office/drawing/2014/main" id="{AF37F6F7-BA98-D347-ADAC-BA3C814B99A3}"/>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88" name="Oval 87">
              <a:extLst>
                <a:ext uri="{FF2B5EF4-FFF2-40B4-BE49-F238E27FC236}">
                  <a16:creationId xmlns:a16="http://schemas.microsoft.com/office/drawing/2014/main" id="{89A20A66-48AF-AB4F-AC44-0EF801FC9112}"/>
                </a:ext>
              </a:extLst>
            </p:cNvPr>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sp>
        <p:nvSpPr>
          <p:cNvPr id="89" name="Rectangle 88">
            <a:extLst>
              <a:ext uri="{FF2B5EF4-FFF2-40B4-BE49-F238E27FC236}">
                <a16:creationId xmlns:a16="http://schemas.microsoft.com/office/drawing/2014/main" id="{EC30245C-28E9-F94F-8E8A-FFBE04103A88}"/>
              </a:ext>
            </a:extLst>
          </p:cNvPr>
          <p:cNvSpPr/>
          <p:nvPr/>
        </p:nvSpPr>
        <p:spPr bwMode="auto">
          <a:xfrm>
            <a:off x="4908822" y="2504911"/>
            <a:ext cx="146049"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0" name="Rectangle 89">
            <a:extLst>
              <a:ext uri="{FF2B5EF4-FFF2-40B4-BE49-F238E27FC236}">
                <a16:creationId xmlns:a16="http://schemas.microsoft.com/office/drawing/2014/main" id="{56251EDB-1351-424B-B426-2FB128462F3F}"/>
              </a:ext>
            </a:extLst>
          </p:cNvPr>
          <p:cNvSpPr/>
          <p:nvPr/>
        </p:nvSpPr>
        <p:spPr bwMode="auto">
          <a:xfrm>
            <a:off x="5133164" y="2502806"/>
            <a:ext cx="488949" cy="158751"/>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1" name="Rectangle 90">
            <a:extLst>
              <a:ext uri="{FF2B5EF4-FFF2-40B4-BE49-F238E27FC236}">
                <a16:creationId xmlns:a16="http://schemas.microsoft.com/office/drawing/2014/main" id="{4E4632E8-79C5-494E-8234-A541336E3C48}"/>
              </a:ext>
            </a:extLst>
          </p:cNvPr>
          <p:cNvSpPr/>
          <p:nvPr/>
        </p:nvSpPr>
        <p:spPr bwMode="auto">
          <a:xfrm>
            <a:off x="5683497" y="2504924"/>
            <a:ext cx="431800" cy="15663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2" name="Rectangle 91">
            <a:extLst>
              <a:ext uri="{FF2B5EF4-FFF2-40B4-BE49-F238E27FC236}">
                <a16:creationId xmlns:a16="http://schemas.microsoft.com/office/drawing/2014/main" id="{742EB5FC-2753-0E4A-A0AD-983D3F658250}"/>
              </a:ext>
            </a:extLst>
          </p:cNvPr>
          <p:cNvSpPr/>
          <p:nvPr/>
        </p:nvSpPr>
        <p:spPr bwMode="auto">
          <a:xfrm>
            <a:off x="6168213" y="2500679"/>
            <a:ext cx="237067" cy="158749"/>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93" name="Rounded Rectangle 92">
            <a:extLst>
              <a:ext uri="{FF2B5EF4-FFF2-40B4-BE49-F238E27FC236}">
                <a16:creationId xmlns:a16="http://schemas.microsoft.com/office/drawing/2014/main" id="{03A21DED-3A6F-7245-AEF0-C56B750F496B}"/>
              </a:ext>
            </a:extLst>
          </p:cNvPr>
          <p:cNvSpPr/>
          <p:nvPr/>
        </p:nvSpPr>
        <p:spPr>
          <a:xfrm>
            <a:off x="6288396" y="2423447"/>
            <a:ext cx="139521" cy="51471"/>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48000" tIns="0" rIns="48000" anchor="ctr"/>
          <a:lstStyle/>
          <a:p>
            <a:pPr algn="ctr" eaLnBrk="0" hangingPunct="0">
              <a:defRPr/>
            </a:pPr>
            <a:endParaRPr lang="en-US" sz="1200" dirty="0">
              <a:solidFill>
                <a:srgbClr val="1F497D"/>
              </a:solidFill>
              <a:latin typeface="Calibri"/>
              <a:ea typeface="ＭＳ Ｐゴシック"/>
              <a:cs typeface="Calibri"/>
            </a:endParaRPr>
          </a:p>
        </p:txBody>
      </p:sp>
      <p:cxnSp>
        <p:nvCxnSpPr>
          <p:cNvPr id="94" name="Straight Connector 93">
            <a:extLst>
              <a:ext uri="{FF2B5EF4-FFF2-40B4-BE49-F238E27FC236}">
                <a16:creationId xmlns:a16="http://schemas.microsoft.com/office/drawing/2014/main" id="{F7638A45-35BD-7C4B-8488-51FA9F102E9A}"/>
              </a:ext>
            </a:extLst>
          </p:cNvPr>
          <p:cNvCxnSpPr/>
          <p:nvPr/>
        </p:nvCxnSpPr>
        <p:spPr bwMode="auto">
          <a:xfrm flipH="1">
            <a:off x="4872813" y="2536660"/>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5" name="Straight Connector 94">
            <a:extLst>
              <a:ext uri="{FF2B5EF4-FFF2-40B4-BE49-F238E27FC236}">
                <a16:creationId xmlns:a16="http://schemas.microsoft.com/office/drawing/2014/main" id="{A239E0F6-3F3E-8E4F-9A11-5764537FEF18}"/>
              </a:ext>
            </a:extLst>
          </p:cNvPr>
          <p:cNvCxnSpPr/>
          <p:nvPr/>
        </p:nvCxnSpPr>
        <p:spPr bwMode="auto">
          <a:xfrm flipH="1">
            <a:off x="4872813" y="2583227"/>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6" name="Straight Connector 95">
            <a:extLst>
              <a:ext uri="{FF2B5EF4-FFF2-40B4-BE49-F238E27FC236}">
                <a16:creationId xmlns:a16="http://schemas.microsoft.com/office/drawing/2014/main" id="{D3C59D38-C023-AA41-BB40-4983D2F6FDFE}"/>
              </a:ext>
            </a:extLst>
          </p:cNvPr>
          <p:cNvCxnSpPr/>
          <p:nvPr/>
        </p:nvCxnSpPr>
        <p:spPr bwMode="auto">
          <a:xfrm flipH="1">
            <a:off x="4872813" y="2627677"/>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7" name="Straight Connector 96">
            <a:extLst>
              <a:ext uri="{FF2B5EF4-FFF2-40B4-BE49-F238E27FC236}">
                <a16:creationId xmlns:a16="http://schemas.microsoft.com/office/drawing/2014/main" id="{1547F63B-10A6-8749-AABB-E6800E7969AB}"/>
              </a:ext>
            </a:extLst>
          </p:cNvPr>
          <p:cNvCxnSpPr/>
          <p:nvPr/>
        </p:nvCxnSpPr>
        <p:spPr bwMode="auto">
          <a:xfrm flipH="1">
            <a:off x="4872813" y="2674244"/>
            <a:ext cx="15748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8" name="Straight Connector 97">
            <a:extLst>
              <a:ext uri="{FF2B5EF4-FFF2-40B4-BE49-F238E27FC236}">
                <a16:creationId xmlns:a16="http://schemas.microsoft.com/office/drawing/2014/main" id="{8B9E2295-C8BB-4349-866B-27AA389BB0B5}"/>
              </a:ext>
            </a:extLst>
          </p:cNvPr>
          <p:cNvCxnSpPr>
            <a:stCxn id="30" idx="0"/>
            <a:endCxn id="30" idx="2"/>
          </p:cNvCxnSpPr>
          <p:nvPr/>
        </p:nvCxnSpPr>
        <p:spPr bwMode="auto">
          <a:xfrm>
            <a:off x="5660213" y="2490096"/>
            <a:ext cx="0" cy="196851"/>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99" name="Straight Connector 98">
            <a:extLst>
              <a:ext uri="{FF2B5EF4-FFF2-40B4-BE49-F238E27FC236}">
                <a16:creationId xmlns:a16="http://schemas.microsoft.com/office/drawing/2014/main" id="{B7AC7CC4-44C4-194C-8433-6264FE830376}"/>
              </a:ext>
            </a:extLst>
          </p:cNvPr>
          <p:cNvCxnSpPr/>
          <p:nvPr/>
        </p:nvCxnSpPr>
        <p:spPr bwMode="auto">
          <a:xfrm>
            <a:off x="6140697" y="2485873"/>
            <a:ext cx="0" cy="19896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0" name="Straight Connector 99">
            <a:extLst>
              <a:ext uri="{FF2B5EF4-FFF2-40B4-BE49-F238E27FC236}">
                <a16:creationId xmlns:a16="http://schemas.microsoft.com/office/drawing/2014/main" id="{4D134DF9-A647-4743-9D0D-A4F7EA9FB3AE}"/>
              </a:ext>
            </a:extLst>
          </p:cNvPr>
          <p:cNvCxnSpPr/>
          <p:nvPr/>
        </p:nvCxnSpPr>
        <p:spPr bwMode="auto">
          <a:xfrm>
            <a:off x="5116231" y="2492223"/>
            <a:ext cx="0" cy="198967"/>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01" name="Rectangle 100">
            <a:extLst>
              <a:ext uri="{FF2B5EF4-FFF2-40B4-BE49-F238E27FC236}">
                <a16:creationId xmlns:a16="http://schemas.microsoft.com/office/drawing/2014/main" id="{7E3407D9-7E39-E24D-9F99-8C7CF2C5FB58}"/>
              </a:ext>
            </a:extLst>
          </p:cNvPr>
          <p:cNvSpPr/>
          <p:nvPr/>
        </p:nvSpPr>
        <p:spPr bwMode="auto">
          <a:xfrm>
            <a:off x="6053924" y="1814878"/>
            <a:ext cx="283633" cy="38100"/>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2" name="Rectangle 101">
            <a:extLst>
              <a:ext uri="{FF2B5EF4-FFF2-40B4-BE49-F238E27FC236}">
                <a16:creationId xmlns:a16="http://schemas.microsoft.com/office/drawing/2014/main" id="{38A37721-EC2D-844B-8597-D006628DDE14}"/>
              </a:ext>
            </a:extLst>
          </p:cNvPr>
          <p:cNvSpPr/>
          <p:nvPr/>
        </p:nvSpPr>
        <p:spPr>
          <a:xfrm>
            <a:off x="4874955" y="1745027"/>
            <a:ext cx="416983" cy="52917"/>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44000" tIns="0" bIns="62400" anchor="ctr"/>
          <a:lstStyle/>
          <a:p>
            <a:pPr eaLnBrk="0" hangingPunct="0">
              <a:defRPr/>
            </a:pPr>
            <a:endParaRPr lang="en-US" sz="1600" dirty="0">
              <a:solidFill>
                <a:prstClr val="white"/>
              </a:solidFill>
              <a:latin typeface="Calibri"/>
              <a:ea typeface="ＭＳ Ｐゴシック"/>
              <a:cs typeface="Calibri"/>
            </a:endParaRPr>
          </a:p>
        </p:txBody>
      </p:sp>
      <p:grpSp>
        <p:nvGrpSpPr>
          <p:cNvPr id="103" name="Group 27668">
            <a:extLst>
              <a:ext uri="{FF2B5EF4-FFF2-40B4-BE49-F238E27FC236}">
                <a16:creationId xmlns:a16="http://schemas.microsoft.com/office/drawing/2014/main" id="{9E575198-7FB4-F541-A88D-2FB68109F1A5}"/>
              </a:ext>
            </a:extLst>
          </p:cNvPr>
          <p:cNvGrpSpPr>
            <a:grpSpLocks/>
          </p:cNvGrpSpPr>
          <p:nvPr/>
        </p:nvGrpSpPr>
        <p:grpSpPr bwMode="auto">
          <a:xfrm>
            <a:off x="1320589" y="1601096"/>
            <a:ext cx="1638300" cy="1151467"/>
            <a:chOff x="640045" y="3157538"/>
            <a:chExt cx="1228725" cy="863600"/>
          </a:xfrm>
        </p:grpSpPr>
        <p:sp>
          <p:nvSpPr>
            <p:cNvPr id="104" name="Rectangle 103">
              <a:extLst>
                <a:ext uri="{FF2B5EF4-FFF2-40B4-BE49-F238E27FC236}">
                  <a16:creationId xmlns:a16="http://schemas.microsoft.com/office/drawing/2014/main" id="{9F5D5F68-6D2C-BF41-9EB2-BD1C233AA6F5}"/>
                </a:ext>
              </a:extLst>
            </p:cNvPr>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5" name="Rectangle 104">
              <a:extLst>
                <a:ext uri="{FF2B5EF4-FFF2-40B4-BE49-F238E27FC236}">
                  <a16:creationId xmlns:a16="http://schemas.microsoft.com/office/drawing/2014/main" id="{B3D9C4E8-6577-3148-8617-3657EAD633D8}"/>
                </a:ext>
              </a:extLst>
            </p:cNvPr>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6" name="Rectangle 105">
              <a:extLst>
                <a:ext uri="{FF2B5EF4-FFF2-40B4-BE49-F238E27FC236}">
                  <a16:creationId xmlns:a16="http://schemas.microsoft.com/office/drawing/2014/main" id="{49BCCD89-2883-CC4F-9D40-EC53F1A0DCCF}"/>
                </a:ext>
              </a:extLst>
            </p:cNvPr>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7" name="Rectangle 106">
              <a:extLst>
                <a:ext uri="{FF2B5EF4-FFF2-40B4-BE49-F238E27FC236}">
                  <a16:creationId xmlns:a16="http://schemas.microsoft.com/office/drawing/2014/main" id="{BF48F850-75EC-E446-91F3-47CF2C570C00}"/>
                </a:ext>
              </a:extLst>
            </p:cNvPr>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8" name="Rectangle 107">
              <a:extLst>
                <a:ext uri="{FF2B5EF4-FFF2-40B4-BE49-F238E27FC236}">
                  <a16:creationId xmlns:a16="http://schemas.microsoft.com/office/drawing/2014/main" id="{20FEABC7-92D5-BE46-99CB-AD0530F86707}"/>
                </a:ext>
              </a:extLst>
            </p:cNvPr>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09" name="Rectangle 108">
              <a:extLst>
                <a:ext uri="{FF2B5EF4-FFF2-40B4-BE49-F238E27FC236}">
                  <a16:creationId xmlns:a16="http://schemas.microsoft.com/office/drawing/2014/main" id="{4973ACBA-FD13-B143-8850-57805294D922}"/>
                </a:ext>
              </a:extLst>
            </p:cNvPr>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0" name="Rectangle 109">
              <a:extLst>
                <a:ext uri="{FF2B5EF4-FFF2-40B4-BE49-F238E27FC236}">
                  <a16:creationId xmlns:a16="http://schemas.microsoft.com/office/drawing/2014/main" id="{560126AF-D93E-4348-A386-6C0FD1254B8B}"/>
                </a:ext>
              </a:extLst>
            </p:cNvPr>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1" name="Rectangle 110">
              <a:extLst>
                <a:ext uri="{FF2B5EF4-FFF2-40B4-BE49-F238E27FC236}">
                  <a16:creationId xmlns:a16="http://schemas.microsoft.com/office/drawing/2014/main" id="{AAD1D20D-090A-C244-B89F-D6659AF1BCF9}"/>
                </a:ext>
              </a:extLst>
            </p:cNvPr>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2" name="Rectangle 111">
              <a:extLst>
                <a:ext uri="{FF2B5EF4-FFF2-40B4-BE49-F238E27FC236}">
                  <a16:creationId xmlns:a16="http://schemas.microsoft.com/office/drawing/2014/main" id="{0C93F746-B356-6C45-AC9A-EF865D5F0AC3}"/>
                </a:ext>
              </a:extLst>
            </p:cNvPr>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3" name="Rectangle 112">
              <a:extLst>
                <a:ext uri="{FF2B5EF4-FFF2-40B4-BE49-F238E27FC236}">
                  <a16:creationId xmlns:a16="http://schemas.microsoft.com/office/drawing/2014/main" id="{6CF8E9CD-8193-224E-BABE-230D45D82337}"/>
                </a:ext>
              </a:extLst>
            </p:cNvPr>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4" name="Rectangle 113">
              <a:extLst>
                <a:ext uri="{FF2B5EF4-FFF2-40B4-BE49-F238E27FC236}">
                  <a16:creationId xmlns:a16="http://schemas.microsoft.com/office/drawing/2014/main" id="{E81D6F09-0522-C44A-9990-45385BC38FA4}"/>
                </a:ext>
              </a:extLst>
            </p:cNvPr>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5" name="Rectangle 114">
              <a:extLst>
                <a:ext uri="{FF2B5EF4-FFF2-40B4-BE49-F238E27FC236}">
                  <a16:creationId xmlns:a16="http://schemas.microsoft.com/office/drawing/2014/main" id="{EE982F6D-AEEF-9441-8AFB-DC84800203AB}"/>
                </a:ext>
              </a:extLst>
            </p:cNvPr>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6" name="Rectangle 115">
              <a:extLst>
                <a:ext uri="{FF2B5EF4-FFF2-40B4-BE49-F238E27FC236}">
                  <a16:creationId xmlns:a16="http://schemas.microsoft.com/office/drawing/2014/main" id="{AEB98E73-F6A0-2446-AF15-0D08711CF956}"/>
                </a:ext>
              </a:extLst>
            </p:cNvPr>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17" name="Rectangle 116">
              <a:extLst>
                <a:ext uri="{FF2B5EF4-FFF2-40B4-BE49-F238E27FC236}">
                  <a16:creationId xmlns:a16="http://schemas.microsoft.com/office/drawing/2014/main" id="{477F640B-3C45-374F-BAA8-B6EE13BB0359}"/>
                </a:ext>
              </a:extLst>
            </p:cNvPr>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118" name="Group 294">
              <a:extLst>
                <a:ext uri="{FF2B5EF4-FFF2-40B4-BE49-F238E27FC236}">
                  <a16:creationId xmlns:a16="http://schemas.microsoft.com/office/drawing/2014/main" id="{B45151E9-9BC0-E940-B505-151643B112DC}"/>
                </a:ext>
              </a:extLst>
            </p:cNvPr>
            <p:cNvGrpSpPr>
              <a:grpSpLocks/>
            </p:cNvGrpSpPr>
            <p:nvPr/>
          </p:nvGrpSpPr>
          <p:grpSpPr bwMode="auto">
            <a:xfrm>
              <a:off x="997419" y="3522291"/>
              <a:ext cx="496710" cy="257828"/>
              <a:chOff x="339996" y="3313113"/>
              <a:chExt cx="1120775" cy="655637"/>
            </a:xfrm>
          </p:grpSpPr>
          <p:sp>
            <p:nvSpPr>
              <p:cNvPr id="119" name="Rectangle 118">
                <a:extLst>
                  <a:ext uri="{FF2B5EF4-FFF2-40B4-BE49-F238E27FC236}">
                    <a16:creationId xmlns:a16="http://schemas.microsoft.com/office/drawing/2014/main" id="{E9EBF967-8110-664C-96A0-4E7DEA77814A}"/>
                  </a:ext>
                </a:extLst>
              </p:cNvPr>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120" name="Straight Connector 119">
                <a:extLst>
                  <a:ext uri="{FF2B5EF4-FFF2-40B4-BE49-F238E27FC236}">
                    <a16:creationId xmlns:a16="http://schemas.microsoft.com/office/drawing/2014/main" id="{5FB15BFD-6849-C041-A7B0-0FAF49E5CB4D}"/>
                  </a:ext>
                </a:extLst>
              </p:cNvPr>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21" name="Straight Connector 120">
                <a:extLst>
                  <a:ext uri="{FF2B5EF4-FFF2-40B4-BE49-F238E27FC236}">
                    <a16:creationId xmlns:a16="http://schemas.microsoft.com/office/drawing/2014/main" id="{20B3F9E1-1866-734E-8282-DECD5443D40F}"/>
                  </a:ext>
                </a:extLst>
              </p:cNvPr>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22" name="Rectangle 121">
                <a:extLst>
                  <a:ext uri="{FF2B5EF4-FFF2-40B4-BE49-F238E27FC236}">
                    <a16:creationId xmlns:a16="http://schemas.microsoft.com/office/drawing/2014/main" id="{55CE4CAB-F63B-BB48-ADF0-8393E196587B}"/>
                  </a:ext>
                </a:extLst>
              </p:cNvPr>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3" name="Rectangle 122">
                <a:extLst>
                  <a:ext uri="{FF2B5EF4-FFF2-40B4-BE49-F238E27FC236}">
                    <a16:creationId xmlns:a16="http://schemas.microsoft.com/office/drawing/2014/main" id="{12AF6325-8CB1-B547-AC89-049A09A970B9}"/>
                  </a:ext>
                </a:extLst>
              </p:cNvPr>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4" name="Rectangle 123">
                <a:extLst>
                  <a:ext uri="{FF2B5EF4-FFF2-40B4-BE49-F238E27FC236}">
                    <a16:creationId xmlns:a16="http://schemas.microsoft.com/office/drawing/2014/main" id="{EE61041B-4023-8F4A-B16F-4788ED6B4A4C}"/>
                  </a:ext>
                </a:extLst>
              </p:cNvPr>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5" name="Rectangle 124">
                <a:extLst>
                  <a:ext uri="{FF2B5EF4-FFF2-40B4-BE49-F238E27FC236}">
                    <a16:creationId xmlns:a16="http://schemas.microsoft.com/office/drawing/2014/main" id="{48D5AA20-D6B5-1C4B-9482-9C10020B710A}"/>
                  </a:ext>
                </a:extLst>
              </p:cNvPr>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grpSp>
        <p:nvGrpSpPr>
          <p:cNvPr id="126" name="Group 27669">
            <a:extLst>
              <a:ext uri="{FF2B5EF4-FFF2-40B4-BE49-F238E27FC236}">
                <a16:creationId xmlns:a16="http://schemas.microsoft.com/office/drawing/2014/main" id="{5FD87B23-3964-FB44-AAD0-090E6C675E83}"/>
              </a:ext>
            </a:extLst>
          </p:cNvPr>
          <p:cNvGrpSpPr>
            <a:grpSpLocks/>
          </p:cNvGrpSpPr>
          <p:nvPr/>
        </p:nvGrpSpPr>
        <p:grpSpPr bwMode="auto">
          <a:xfrm>
            <a:off x="3052015" y="1605328"/>
            <a:ext cx="1638300" cy="1151467"/>
            <a:chOff x="1938138" y="3160713"/>
            <a:chExt cx="1228725" cy="863600"/>
          </a:xfrm>
        </p:grpSpPr>
        <p:sp>
          <p:nvSpPr>
            <p:cNvPr id="127" name="Rectangle 126">
              <a:extLst>
                <a:ext uri="{FF2B5EF4-FFF2-40B4-BE49-F238E27FC236}">
                  <a16:creationId xmlns:a16="http://schemas.microsoft.com/office/drawing/2014/main" id="{C52F5194-3F89-B246-9CEC-A5013F474881}"/>
                </a:ext>
              </a:extLst>
            </p:cNvPr>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8" name="Rectangle 127">
              <a:extLst>
                <a:ext uri="{FF2B5EF4-FFF2-40B4-BE49-F238E27FC236}">
                  <a16:creationId xmlns:a16="http://schemas.microsoft.com/office/drawing/2014/main" id="{D5FA346D-8058-DD4E-9A01-990E6A3E48AB}"/>
                </a:ext>
              </a:extLst>
            </p:cNvPr>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29" name="Rectangle 128">
              <a:extLst>
                <a:ext uri="{FF2B5EF4-FFF2-40B4-BE49-F238E27FC236}">
                  <a16:creationId xmlns:a16="http://schemas.microsoft.com/office/drawing/2014/main" id="{74B1E5C7-5BD6-5D4C-95FC-AF801D4C9C50}"/>
                </a:ext>
              </a:extLst>
            </p:cNvPr>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0" name="Rectangle 129">
              <a:extLst>
                <a:ext uri="{FF2B5EF4-FFF2-40B4-BE49-F238E27FC236}">
                  <a16:creationId xmlns:a16="http://schemas.microsoft.com/office/drawing/2014/main" id="{B82092E0-5B85-FB47-BAFF-8FAB5C8C9022}"/>
                </a:ext>
              </a:extLst>
            </p:cNvPr>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1" name="Rectangle 130">
              <a:extLst>
                <a:ext uri="{FF2B5EF4-FFF2-40B4-BE49-F238E27FC236}">
                  <a16:creationId xmlns:a16="http://schemas.microsoft.com/office/drawing/2014/main" id="{9548BCA0-0757-1C48-BDDB-E0FC1C635ADD}"/>
                </a:ext>
              </a:extLst>
            </p:cNvPr>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2" name="Rectangle 131">
              <a:extLst>
                <a:ext uri="{FF2B5EF4-FFF2-40B4-BE49-F238E27FC236}">
                  <a16:creationId xmlns:a16="http://schemas.microsoft.com/office/drawing/2014/main" id="{F019869F-901E-1949-9009-B90562055A28}"/>
                </a:ext>
              </a:extLst>
            </p:cNvPr>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3" name="Rectangle 132">
              <a:extLst>
                <a:ext uri="{FF2B5EF4-FFF2-40B4-BE49-F238E27FC236}">
                  <a16:creationId xmlns:a16="http://schemas.microsoft.com/office/drawing/2014/main" id="{2B768E24-3693-8B41-9620-E94A3DB7547E}"/>
                </a:ext>
              </a:extLst>
            </p:cNvPr>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4" name="Rectangle 133">
              <a:extLst>
                <a:ext uri="{FF2B5EF4-FFF2-40B4-BE49-F238E27FC236}">
                  <a16:creationId xmlns:a16="http://schemas.microsoft.com/office/drawing/2014/main" id="{E8919CF6-9E6F-4348-A07D-9A3B180351F8}"/>
                </a:ext>
              </a:extLst>
            </p:cNvPr>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5" name="Rectangle 134">
              <a:extLst>
                <a:ext uri="{FF2B5EF4-FFF2-40B4-BE49-F238E27FC236}">
                  <a16:creationId xmlns:a16="http://schemas.microsoft.com/office/drawing/2014/main" id="{E7B72A37-585A-3043-9F8E-D5AA0C09B365}"/>
                </a:ext>
              </a:extLst>
            </p:cNvPr>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6" name="Rectangle 135">
              <a:extLst>
                <a:ext uri="{FF2B5EF4-FFF2-40B4-BE49-F238E27FC236}">
                  <a16:creationId xmlns:a16="http://schemas.microsoft.com/office/drawing/2014/main" id="{C9B6A529-763C-8649-A9DF-5C2AAFB5A2D5}"/>
                </a:ext>
              </a:extLst>
            </p:cNvPr>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7" name="Rectangle 136">
              <a:extLst>
                <a:ext uri="{FF2B5EF4-FFF2-40B4-BE49-F238E27FC236}">
                  <a16:creationId xmlns:a16="http://schemas.microsoft.com/office/drawing/2014/main" id="{4B26FB73-9851-084D-8FD5-C2BBD339C8DC}"/>
                </a:ext>
              </a:extLst>
            </p:cNvPr>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8" name="Rectangle 137">
              <a:extLst>
                <a:ext uri="{FF2B5EF4-FFF2-40B4-BE49-F238E27FC236}">
                  <a16:creationId xmlns:a16="http://schemas.microsoft.com/office/drawing/2014/main" id="{B63F1051-05F3-2C49-A94D-182E341018B2}"/>
                </a:ext>
              </a:extLst>
            </p:cNvPr>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39" name="Rectangle 138">
              <a:extLst>
                <a:ext uri="{FF2B5EF4-FFF2-40B4-BE49-F238E27FC236}">
                  <a16:creationId xmlns:a16="http://schemas.microsoft.com/office/drawing/2014/main" id="{125B61D3-0AB6-7540-9CD9-8BA265096AF9}"/>
                </a:ext>
              </a:extLst>
            </p:cNvPr>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0" name="Rectangle 139">
              <a:extLst>
                <a:ext uri="{FF2B5EF4-FFF2-40B4-BE49-F238E27FC236}">
                  <a16:creationId xmlns:a16="http://schemas.microsoft.com/office/drawing/2014/main" id="{3A562866-3BFF-6141-8D2F-E0648038A5FF}"/>
                </a:ext>
              </a:extLst>
            </p:cNvPr>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nvGrpSpPr>
            <p:cNvPr id="141" name="Group 309">
              <a:extLst>
                <a:ext uri="{FF2B5EF4-FFF2-40B4-BE49-F238E27FC236}">
                  <a16:creationId xmlns:a16="http://schemas.microsoft.com/office/drawing/2014/main" id="{C74A143B-E562-F64F-9B3A-BEE470670EFB}"/>
                </a:ext>
              </a:extLst>
            </p:cNvPr>
            <p:cNvGrpSpPr>
              <a:grpSpLocks/>
            </p:cNvGrpSpPr>
            <p:nvPr/>
          </p:nvGrpSpPr>
          <p:grpSpPr bwMode="auto">
            <a:xfrm>
              <a:off x="2285349" y="3540221"/>
              <a:ext cx="496710" cy="257828"/>
              <a:chOff x="339996" y="3313113"/>
              <a:chExt cx="1120775" cy="655637"/>
            </a:xfrm>
          </p:grpSpPr>
          <p:sp>
            <p:nvSpPr>
              <p:cNvPr id="149" name="Rectangle 148">
                <a:extLst>
                  <a:ext uri="{FF2B5EF4-FFF2-40B4-BE49-F238E27FC236}">
                    <a16:creationId xmlns:a16="http://schemas.microsoft.com/office/drawing/2014/main" id="{2E65F428-AB17-E245-A5E7-165041C5EA1F}"/>
                  </a:ext>
                </a:extLst>
              </p:cNvPr>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cxnSp>
            <p:nvCxnSpPr>
              <p:cNvPr id="150" name="Straight Connector 149">
                <a:extLst>
                  <a:ext uri="{FF2B5EF4-FFF2-40B4-BE49-F238E27FC236}">
                    <a16:creationId xmlns:a16="http://schemas.microsoft.com/office/drawing/2014/main" id="{3114182D-1F46-9240-8736-B8FF09338B1D}"/>
                  </a:ext>
                </a:extLst>
              </p:cNvPr>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1" name="Straight Connector 150">
                <a:extLst>
                  <a:ext uri="{FF2B5EF4-FFF2-40B4-BE49-F238E27FC236}">
                    <a16:creationId xmlns:a16="http://schemas.microsoft.com/office/drawing/2014/main" id="{932E1D10-07D9-2F46-98F1-7B27A01E443F}"/>
                  </a:ext>
                </a:extLst>
              </p:cNvPr>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52" name="Rectangle 151">
                <a:extLst>
                  <a:ext uri="{FF2B5EF4-FFF2-40B4-BE49-F238E27FC236}">
                    <a16:creationId xmlns:a16="http://schemas.microsoft.com/office/drawing/2014/main" id="{C1BAEB85-4810-E146-998A-16FFDFF409B3}"/>
                  </a:ext>
                </a:extLst>
              </p:cNvPr>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3" name="Rectangle 152">
                <a:extLst>
                  <a:ext uri="{FF2B5EF4-FFF2-40B4-BE49-F238E27FC236}">
                    <a16:creationId xmlns:a16="http://schemas.microsoft.com/office/drawing/2014/main" id="{F9ADCCDA-96C5-4041-8F0D-E92F7DB3E921}"/>
                  </a:ext>
                </a:extLst>
              </p:cNvPr>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4" name="Rectangle 153">
                <a:extLst>
                  <a:ext uri="{FF2B5EF4-FFF2-40B4-BE49-F238E27FC236}">
                    <a16:creationId xmlns:a16="http://schemas.microsoft.com/office/drawing/2014/main" id="{560E3CB9-9630-2246-B12D-3866EA5D900C}"/>
                  </a:ext>
                </a:extLst>
              </p:cNvPr>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55" name="Rectangle 154">
                <a:extLst>
                  <a:ext uri="{FF2B5EF4-FFF2-40B4-BE49-F238E27FC236}">
                    <a16:creationId xmlns:a16="http://schemas.microsoft.com/office/drawing/2014/main" id="{E5767BD5-E09B-6D4D-B8A2-CD42B76D5A71}"/>
                  </a:ext>
                </a:extLst>
              </p:cNvPr>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nvGrpSpPr>
            <p:cNvPr id="142" name="Group 317">
              <a:extLst>
                <a:ext uri="{FF2B5EF4-FFF2-40B4-BE49-F238E27FC236}">
                  <a16:creationId xmlns:a16="http://schemas.microsoft.com/office/drawing/2014/main" id="{0C6CB8A9-79C6-3F4A-9521-CCFA0C4BE0BA}"/>
                </a:ext>
              </a:extLst>
            </p:cNvPr>
            <p:cNvGrpSpPr>
              <a:grpSpLocks/>
            </p:cNvGrpSpPr>
            <p:nvPr/>
          </p:nvGrpSpPr>
          <p:grpSpPr bwMode="auto">
            <a:xfrm>
              <a:off x="2178131" y="3451412"/>
              <a:ext cx="705511" cy="403412"/>
              <a:chOff x="2984959" y="3302000"/>
              <a:chExt cx="1120775" cy="660400"/>
            </a:xfrm>
          </p:grpSpPr>
          <p:sp>
            <p:nvSpPr>
              <p:cNvPr id="143" name="Rectangle 142">
                <a:extLst>
                  <a:ext uri="{FF2B5EF4-FFF2-40B4-BE49-F238E27FC236}">
                    <a16:creationId xmlns:a16="http://schemas.microsoft.com/office/drawing/2014/main" id="{C7E76833-FE35-2E44-9D56-32B2217B39CC}"/>
                  </a:ext>
                </a:extLst>
              </p:cNvPr>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4" name="Rectangle 143">
                <a:extLst>
                  <a:ext uri="{FF2B5EF4-FFF2-40B4-BE49-F238E27FC236}">
                    <a16:creationId xmlns:a16="http://schemas.microsoft.com/office/drawing/2014/main" id="{CC4BFF10-2F67-7B4A-AE29-16515861DBFE}"/>
                  </a:ext>
                </a:extLst>
              </p:cNvPr>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5" name="Rectangle 144">
                <a:extLst>
                  <a:ext uri="{FF2B5EF4-FFF2-40B4-BE49-F238E27FC236}">
                    <a16:creationId xmlns:a16="http://schemas.microsoft.com/office/drawing/2014/main" id="{E50862EB-BFA1-6F47-A814-7943EEC9C390}"/>
                  </a:ext>
                </a:extLst>
              </p:cNvPr>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6" name="Rectangle 145">
                <a:extLst>
                  <a:ext uri="{FF2B5EF4-FFF2-40B4-BE49-F238E27FC236}">
                    <a16:creationId xmlns:a16="http://schemas.microsoft.com/office/drawing/2014/main" id="{F971F602-856B-4B45-93FA-47F0B3F105B9}"/>
                  </a:ext>
                </a:extLst>
              </p:cNvPr>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7" name="Rectangle 146">
                <a:extLst>
                  <a:ext uri="{FF2B5EF4-FFF2-40B4-BE49-F238E27FC236}">
                    <a16:creationId xmlns:a16="http://schemas.microsoft.com/office/drawing/2014/main" id="{66D82674-F3D3-9345-ACCF-C65118E4190E}"/>
                  </a:ext>
                </a:extLst>
              </p:cNvPr>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sp>
            <p:nvSpPr>
              <p:cNvPr id="148" name="Rectangle 147">
                <a:extLst>
                  <a:ext uri="{FF2B5EF4-FFF2-40B4-BE49-F238E27FC236}">
                    <a16:creationId xmlns:a16="http://schemas.microsoft.com/office/drawing/2014/main" id="{5A7DA0C2-74EF-8341-9054-8AE9E80A4C48}"/>
                  </a:ext>
                </a:extLst>
              </p:cNvPr>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2400" dirty="0">
                  <a:solidFill>
                    <a:srgbClr val="1F497D"/>
                  </a:solidFill>
                  <a:latin typeface="Calibri"/>
                  <a:ea typeface="ＭＳ Ｐゴシック"/>
                  <a:cs typeface="Calibri"/>
                </a:endParaRPr>
              </a:p>
            </p:txBody>
          </p:sp>
        </p:grpSp>
      </p:grpSp>
      <p:grpSp>
        <p:nvGrpSpPr>
          <p:cNvPr id="156" name="Group 155">
            <a:extLst>
              <a:ext uri="{FF2B5EF4-FFF2-40B4-BE49-F238E27FC236}">
                <a16:creationId xmlns:a16="http://schemas.microsoft.com/office/drawing/2014/main" id="{C471BA8B-CD99-A742-8C50-61F90A44FABB}"/>
              </a:ext>
            </a:extLst>
          </p:cNvPr>
          <p:cNvGrpSpPr/>
          <p:nvPr/>
        </p:nvGrpSpPr>
        <p:grpSpPr>
          <a:xfrm>
            <a:off x="6650484" y="1628398"/>
            <a:ext cx="1786339" cy="1072399"/>
            <a:chOff x="6424509" y="864237"/>
            <a:chExt cx="1339754" cy="804299"/>
          </a:xfrm>
        </p:grpSpPr>
        <p:grpSp>
          <p:nvGrpSpPr>
            <p:cNvPr id="157" name="Group 156">
              <a:extLst>
                <a:ext uri="{FF2B5EF4-FFF2-40B4-BE49-F238E27FC236}">
                  <a16:creationId xmlns:a16="http://schemas.microsoft.com/office/drawing/2014/main" id="{8A9D636D-895E-BB4C-B3D7-3FBBA9C516AC}"/>
                </a:ext>
              </a:extLst>
            </p:cNvPr>
            <p:cNvGrpSpPr/>
            <p:nvPr/>
          </p:nvGrpSpPr>
          <p:grpSpPr>
            <a:xfrm>
              <a:off x="6424509" y="864237"/>
              <a:ext cx="1339754" cy="804299"/>
              <a:chOff x="4469034" y="1141802"/>
              <a:chExt cx="1270000" cy="566737"/>
            </a:xfrm>
          </p:grpSpPr>
          <p:sp>
            <p:nvSpPr>
              <p:cNvPr id="160" name="Rectangle 159">
                <a:extLst>
                  <a:ext uri="{FF2B5EF4-FFF2-40B4-BE49-F238E27FC236}">
                    <a16:creationId xmlns:a16="http://schemas.microsoft.com/office/drawing/2014/main" id="{0B34A905-C0AA-064D-9E4E-348A2B252FD6}"/>
                  </a:ext>
                </a:extLst>
              </p:cNvPr>
              <p:cNvSpPr/>
              <p:nvPr/>
            </p:nvSpPr>
            <p:spPr bwMode="auto">
              <a:xfrm>
                <a:off x="4469034" y="1141802"/>
                <a:ext cx="1270000" cy="566737"/>
              </a:xfrm>
              <a:prstGeom prst="rect">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sp>
            <p:nvSpPr>
              <p:cNvPr id="161" name="Rounded Rectangle 160">
                <a:extLst>
                  <a:ext uri="{FF2B5EF4-FFF2-40B4-BE49-F238E27FC236}">
                    <a16:creationId xmlns:a16="http://schemas.microsoft.com/office/drawing/2014/main" id="{88437373-ADEB-A24C-B88D-AED41D4C2053}"/>
                  </a:ext>
                </a:extLst>
              </p:cNvPr>
              <p:cNvSpPr/>
              <p:nvPr/>
            </p:nvSpPr>
            <p:spPr bwMode="auto">
              <a:xfrm>
                <a:off x="4542059" y="1183473"/>
                <a:ext cx="1123950" cy="469106"/>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grpSp>
        <p:sp>
          <p:nvSpPr>
            <p:cNvPr id="158" name="Rectangle 157">
              <a:extLst>
                <a:ext uri="{FF2B5EF4-FFF2-40B4-BE49-F238E27FC236}">
                  <a16:creationId xmlns:a16="http://schemas.microsoft.com/office/drawing/2014/main" id="{EF6EC43F-0B4B-F74D-852A-625079D1CD8D}"/>
                </a:ext>
              </a:extLst>
            </p:cNvPr>
            <p:cNvSpPr/>
            <p:nvPr/>
          </p:nvSpPr>
          <p:spPr>
            <a:xfrm>
              <a:off x="6758817" y="1079303"/>
              <a:ext cx="681037" cy="91679"/>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400" dirty="0">
                <a:solidFill>
                  <a:srgbClr val="1F497D"/>
                </a:solidFill>
                <a:latin typeface="Calibri"/>
                <a:cs typeface="Calibri"/>
              </a:endParaRPr>
            </a:p>
          </p:txBody>
        </p:sp>
        <p:sp>
          <p:nvSpPr>
            <p:cNvPr id="159" name="Rounded Rectangle 158">
              <a:extLst>
                <a:ext uri="{FF2B5EF4-FFF2-40B4-BE49-F238E27FC236}">
                  <a16:creationId xmlns:a16="http://schemas.microsoft.com/office/drawing/2014/main" id="{954B6D61-62A3-DC42-9CA4-D6E073268BF4}"/>
                </a:ext>
              </a:extLst>
            </p:cNvPr>
            <p:cNvSpPr/>
            <p:nvPr/>
          </p:nvSpPr>
          <p:spPr>
            <a:xfrm>
              <a:off x="6959556" y="1369214"/>
              <a:ext cx="310009" cy="149993"/>
            </a:xfrm>
            <a:prstGeom prst="round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1067" dirty="0">
                  <a:solidFill>
                    <a:srgbClr val="EEECE1"/>
                  </a:solidFill>
                  <a:latin typeface="Calibri"/>
                  <a:cs typeface="Calibri"/>
                </a:rPr>
                <a:t>Search</a:t>
              </a:r>
            </a:p>
          </p:txBody>
        </p:sp>
      </p:grpSp>
      <p:cxnSp>
        <p:nvCxnSpPr>
          <p:cNvPr id="162" name="Straight Connector 161">
            <a:extLst>
              <a:ext uri="{FF2B5EF4-FFF2-40B4-BE49-F238E27FC236}">
                <a16:creationId xmlns:a16="http://schemas.microsoft.com/office/drawing/2014/main" id="{B1781CE0-3FD0-E24C-AC36-03917CDFA70D}"/>
              </a:ext>
            </a:extLst>
          </p:cNvPr>
          <p:cNvCxnSpPr>
            <a:stCxn id="160" idx="2"/>
            <a:endCxn id="167" idx="0"/>
          </p:cNvCxnSpPr>
          <p:nvPr/>
        </p:nvCxnSpPr>
        <p:spPr bwMode="auto">
          <a:xfrm flipH="1">
            <a:off x="7542785" y="2700797"/>
            <a:ext cx="887" cy="287575"/>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63" name="Rectangle 162">
            <a:extLst>
              <a:ext uri="{FF2B5EF4-FFF2-40B4-BE49-F238E27FC236}">
                <a16:creationId xmlns:a16="http://schemas.microsoft.com/office/drawing/2014/main" id="{120EF38C-6351-0B49-9DC6-8BE6A09D1907}"/>
              </a:ext>
            </a:extLst>
          </p:cNvPr>
          <p:cNvSpPr/>
          <p:nvPr/>
        </p:nvSpPr>
        <p:spPr>
          <a:xfrm>
            <a:off x="2082123" y="2995949"/>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4" name="Rectangle 163">
            <a:extLst>
              <a:ext uri="{FF2B5EF4-FFF2-40B4-BE49-F238E27FC236}">
                <a16:creationId xmlns:a16="http://schemas.microsoft.com/office/drawing/2014/main" id="{9021F51E-2340-2E44-9BD3-B4F3EAD01D68}"/>
              </a:ext>
            </a:extLst>
          </p:cNvPr>
          <p:cNvSpPr/>
          <p:nvPr/>
        </p:nvSpPr>
        <p:spPr>
          <a:xfrm>
            <a:off x="3811769" y="2988003"/>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5" name="Rectangle 164">
            <a:extLst>
              <a:ext uri="{FF2B5EF4-FFF2-40B4-BE49-F238E27FC236}">
                <a16:creationId xmlns:a16="http://schemas.microsoft.com/office/drawing/2014/main" id="{E07163C8-DCAB-B04D-95D7-B82D88585D05}"/>
              </a:ext>
            </a:extLst>
          </p:cNvPr>
          <p:cNvSpPr/>
          <p:nvPr/>
        </p:nvSpPr>
        <p:spPr>
          <a:xfrm>
            <a:off x="5605483" y="2993403"/>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6" name="Rectangle 165">
            <a:extLst>
              <a:ext uri="{FF2B5EF4-FFF2-40B4-BE49-F238E27FC236}">
                <a16:creationId xmlns:a16="http://schemas.microsoft.com/office/drawing/2014/main" id="{545520E5-0F3A-BB42-964F-77F7CA03847C}"/>
              </a:ext>
            </a:extLst>
          </p:cNvPr>
          <p:cNvSpPr/>
          <p:nvPr/>
        </p:nvSpPr>
        <p:spPr>
          <a:xfrm>
            <a:off x="7351701" y="2990880"/>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67" name="Rectangle 166">
            <a:extLst>
              <a:ext uri="{FF2B5EF4-FFF2-40B4-BE49-F238E27FC236}">
                <a16:creationId xmlns:a16="http://schemas.microsoft.com/office/drawing/2014/main" id="{ECDD6E9D-CDAD-1F46-ABD7-029D8B6577A8}"/>
              </a:ext>
            </a:extLst>
          </p:cNvPr>
          <p:cNvSpPr/>
          <p:nvPr/>
        </p:nvSpPr>
        <p:spPr>
          <a:xfrm>
            <a:off x="7489453" y="2988360"/>
            <a:ext cx="106671" cy="9332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cxnSp>
        <p:nvCxnSpPr>
          <p:cNvPr id="168" name="Straight Connector 167">
            <a:extLst>
              <a:ext uri="{FF2B5EF4-FFF2-40B4-BE49-F238E27FC236}">
                <a16:creationId xmlns:a16="http://schemas.microsoft.com/office/drawing/2014/main" id="{D1F392C5-B579-2548-8D8D-D60D10044252}"/>
              </a:ext>
            </a:extLst>
          </p:cNvPr>
          <p:cNvCxnSpPr>
            <a:stCxn id="127" idx="2"/>
            <a:endCxn id="164" idx="0"/>
          </p:cNvCxnSpPr>
          <p:nvPr/>
        </p:nvCxnSpPr>
        <p:spPr bwMode="auto">
          <a:xfrm flipH="1">
            <a:off x="3865097" y="2756795"/>
            <a:ext cx="6068" cy="23120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69" name="Straight Connector 168">
            <a:extLst>
              <a:ext uri="{FF2B5EF4-FFF2-40B4-BE49-F238E27FC236}">
                <a16:creationId xmlns:a16="http://schemas.microsoft.com/office/drawing/2014/main" id="{719D3644-D739-6845-8564-9E5DE85B76AC}"/>
              </a:ext>
            </a:extLst>
          </p:cNvPr>
          <p:cNvCxnSpPr>
            <a:stCxn id="27" idx="2"/>
            <a:endCxn id="165" idx="0"/>
          </p:cNvCxnSpPr>
          <p:nvPr/>
        </p:nvCxnSpPr>
        <p:spPr bwMode="auto">
          <a:xfrm>
            <a:off x="5653864" y="2752573"/>
            <a:ext cx="4933" cy="24084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70" name="Straight Connector 169">
            <a:extLst>
              <a:ext uri="{FF2B5EF4-FFF2-40B4-BE49-F238E27FC236}">
                <a16:creationId xmlns:a16="http://schemas.microsoft.com/office/drawing/2014/main" id="{2AD7809F-CBE3-C544-9E8D-804B14F64CFF}"/>
              </a:ext>
            </a:extLst>
          </p:cNvPr>
          <p:cNvCxnSpPr>
            <a:stCxn id="104" idx="2"/>
            <a:endCxn id="163" idx="0"/>
          </p:cNvCxnSpPr>
          <p:nvPr/>
        </p:nvCxnSpPr>
        <p:spPr bwMode="auto">
          <a:xfrm flipH="1">
            <a:off x="2135437" y="2752562"/>
            <a:ext cx="4280" cy="2433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71" name="Rounded Rectangle 20">
            <a:extLst>
              <a:ext uri="{FF2B5EF4-FFF2-40B4-BE49-F238E27FC236}">
                <a16:creationId xmlns:a16="http://schemas.microsoft.com/office/drawing/2014/main" id="{0AEA5126-D95A-7F4F-A143-DBCEDEB2AC6C}"/>
              </a:ext>
            </a:extLst>
          </p:cNvPr>
          <p:cNvSpPr>
            <a:spLocks noChangeArrowheads="1"/>
          </p:cNvSpPr>
          <p:nvPr/>
        </p:nvSpPr>
        <p:spPr bwMode="auto">
          <a:xfrm>
            <a:off x="1289582" y="3003235"/>
            <a:ext cx="7193485" cy="433215"/>
          </a:xfrm>
          <a:prstGeom prst="roundRect">
            <a:avLst>
              <a:gd name="adj" fmla="val 16667"/>
            </a:avLst>
          </a:prstGeom>
          <a:solidFill>
            <a:srgbClr val="71CCDC"/>
          </a:solidFill>
          <a:ln w="38100">
            <a:solidFill>
              <a:srgbClr val="47A1B6"/>
            </a:solidFill>
            <a:round/>
            <a:headEnd/>
            <a:tailEnd/>
          </a:ln>
          <a:effectLst>
            <a:outerShdw dist="23000" dir="5400000" rotWithShape="0">
              <a:srgbClr val="000000">
                <a:alpha val="34998"/>
              </a:srgbClr>
            </a:outerShdw>
          </a:effectLst>
        </p:spPr>
        <p:txBody>
          <a:bodyPr anchor="ctr"/>
          <a:lstStyle/>
          <a:p>
            <a:pPr algn="ctr" eaLnBrk="0" hangingPunct="0"/>
            <a:r>
              <a:rPr lang="en-GB" sz="2133" dirty="0">
                <a:solidFill>
                  <a:srgbClr val="1F497D"/>
                </a:solidFill>
                <a:latin typeface="Calibri" charset="0"/>
              </a:rPr>
              <a:t>Open Metadata Access Services</a:t>
            </a:r>
          </a:p>
        </p:txBody>
      </p:sp>
      <p:sp>
        <p:nvSpPr>
          <p:cNvPr id="172" name="Rounded Rectangle 20">
            <a:extLst>
              <a:ext uri="{FF2B5EF4-FFF2-40B4-BE49-F238E27FC236}">
                <a16:creationId xmlns:a16="http://schemas.microsoft.com/office/drawing/2014/main" id="{63993FD1-F525-0243-A973-6BBF4B9A2B7D}"/>
              </a:ext>
            </a:extLst>
          </p:cNvPr>
          <p:cNvSpPr>
            <a:spLocks noChangeArrowheads="1"/>
          </p:cNvSpPr>
          <p:nvPr/>
        </p:nvSpPr>
        <p:spPr bwMode="auto">
          <a:xfrm>
            <a:off x="1278286" y="3494957"/>
            <a:ext cx="7187936" cy="787100"/>
          </a:xfrm>
          <a:prstGeom prst="roundRect">
            <a:avLst>
              <a:gd name="adj" fmla="val 16667"/>
            </a:avLst>
          </a:prstGeom>
          <a:solidFill>
            <a:srgbClr val="71CCDC"/>
          </a:solidFill>
          <a:ln w="38100">
            <a:solidFill>
              <a:srgbClr val="47A1B6"/>
            </a:solidFill>
            <a:round/>
            <a:headEnd/>
            <a:tailEnd/>
          </a:ln>
          <a:effectLst>
            <a:outerShdw dist="23000" dir="5400000" rotWithShape="0">
              <a:srgbClr val="47A1B6">
                <a:alpha val="35000"/>
              </a:srgbClr>
            </a:outerShdw>
          </a:effectLst>
        </p:spPr>
        <p:txBody>
          <a:bodyPr anchor="ctr"/>
          <a:lstStyle/>
          <a:p>
            <a:pPr algn="ctr" eaLnBrk="0" hangingPunct="0"/>
            <a:r>
              <a:rPr lang="en-GB" sz="2133" dirty="0">
                <a:solidFill>
                  <a:srgbClr val="1F497D"/>
                </a:solidFill>
                <a:latin typeface="Calibri" charset="0"/>
              </a:rPr>
              <a:t>Open Metadata Repository Services</a:t>
            </a:r>
          </a:p>
        </p:txBody>
      </p:sp>
      <p:grpSp>
        <p:nvGrpSpPr>
          <p:cNvPr id="173" name="Group 172">
            <a:extLst>
              <a:ext uri="{FF2B5EF4-FFF2-40B4-BE49-F238E27FC236}">
                <a16:creationId xmlns:a16="http://schemas.microsoft.com/office/drawing/2014/main" id="{AE206BC3-F0FC-B14D-BBC2-E696FB6BE063}"/>
              </a:ext>
            </a:extLst>
          </p:cNvPr>
          <p:cNvGrpSpPr/>
          <p:nvPr/>
        </p:nvGrpSpPr>
        <p:grpSpPr>
          <a:xfrm>
            <a:off x="3992267" y="4506522"/>
            <a:ext cx="1546709" cy="1239940"/>
            <a:chOff x="5454524" y="2009903"/>
            <a:chExt cx="1160032" cy="929955"/>
          </a:xfrm>
        </p:grpSpPr>
        <p:sp>
          <p:nvSpPr>
            <p:cNvPr id="174" name="Can 173">
              <a:extLst>
                <a:ext uri="{FF2B5EF4-FFF2-40B4-BE49-F238E27FC236}">
                  <a16:creationId xmlns:a16="http://schemas.microsoft.com/office/drawing/2014/main" id="{D0ED8BAA-A807-1448-8788-ED8C3543431F}"/>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sp>
          <p:nvSpPr>
            <p:cNvPr id="175" name="Multidocument 241">
              <a:extLst>
                <a:ext uri="{FF2B5EF4-FFF2-40B4-BE49-F238E27FC236}">
                  <a16:creationId xmlns:a16="http://schemas.microsoft.com/office/drawing/2014/main" id="{877D555F-DD3B-494B-ADAF-91C682712687}"/>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F497D"/>
                </a:solidFill>
                <a:latin typeface="Calibri"/>
                <a:cs typeface="Calibri"/>
              </a:endParaRPr>
            </a:p>
          </p:txBody>
        </p:sp>
      </p:grpSp>
      <p:sp>
        <p:nvSpPr>
          <p:cNvPr id="3" name="Rounded Rectangle 2">
            <a:extLst>
              <a:ext uri="{FF2B5EF4-FFF2-40B4-BE49-F238E27FC236}">
                <a16:creationId xmlns:a16="http://schemas.microsoft.com/office/drawing/2014/main" id="{81720E4C-BA9E-6541-B881-E8191F96B550}"/>
              </a:ext>
            </a:extLst>
          </p:cNvPr>
          <p:cNvSpPr/>
          <p:nvPr/>
        </p:nvSpPr>
        <p:spPr>
          <a:xfrm>
            <a:off x="1350155" y="3494956"/>
            <a:ext cx="6990333" cy="280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Enterprise OMRS</a:t>
            </a:r>
          </a:p>
        </p:txBody>
      </p:sp>
      <p:sp>
        <p:nvSpPr>
          <p:cNvPr id="4" name="Right Arrow 3">
            <a:extLst>
              <a:ext uri="{FF2B5EF4-FFF2-40B4-BE49-F238E27FC236}">
                <a16:creationId xmlns:a16="http://schemas.microsoft.com/office/drawing/2014/main" id="{60DF7164-0B76-794D-A5A7-0DAC516C22A3}"/>
              </a:ext>
            </a:extLst>
          </p:cNvPr>
          <p:cNvSpPr/>
          <p:nvPr/>
        </p:nvSpPr>
        <p:spPr>
          <a:xfrm rot="5400000">
            <a:off x="3635665" y="3377961"/>
            <a:ext cx="382098" cy="2508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ight Arrow 179">
            <a:extLst>
              <a:ext uri="{FF2B5EF4-FFF2-40B4-BE49-F238E27FC236}">
                <a16:creationId xmlns:a16="http://schemas.microsoft.com/office/drawing/2014/main" id="{C8DE1E13-53EF-AF42-BAAA-26F059BBCB66}"/>
              </a:ext>
            </a:extLst>
          </p:cNvPr>
          <p:cNvSpPr/>
          <p:nvPr/>
        </p:nvSpPr>
        <p:spPr>
          <a:xfrm rot="3125324">
            <a:off x="6501221" y="3912532"/>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ight Arrow 180">
            <a:extLst>
              <a:ext uri="{FF2B5EF4-FFF2-40B4-BE49-F238E27FC236}">
                <a16:creationId xmlns:a16="http://schemas.microsoft.com/office/drawing/2014/main" id="{440AB864-BCFF-EB4D-AEC5-2298A972ED7D}"/>
              </a:ext>
            </a:extLst>
          </p:cNvPr>
          <p:cNvSpPr/>
          <p:nvPr/>
        </p:nvSpPr>
        <p:spPr>
          <a:xfrm rot="5120144">
            <a:off x="4255034" y="3988029"/>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ight Arrow 181">
            <a:extLst>
              <a:ext uri="{FF2B5EF4-FFF2-40B4-BE49-F238E27FC236}">
                <a16:creationId xmlns:a16="http://schemas.microsoft.com/office/drawing/2014/main" id="{C6B26B56-DD75-0740-AE4B-09423227AA60}"/>
              </a:ext>
            </a:extLst>
          </p:cNvPr>
          <p:cNvSpPr/>
          <p:nvPr/>
        </p:nvSpPr>
        <p:spPr>
          <a:xfrm rot="6281559">
            <a:off x="2480729" y="4081547"/>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Brace 4">
            <a:extLst>
              <a:ext uri="{FF2B5EF4-FFF2-40B4-BE49-F238E27FC236}">
                <a16:creationId xmlns:a16="http://schemas.microsoft.com/office/drawing/2014/main" id="{1E9D1BCC-5D68-7648-8828-BE2AE850FDC9}"/>
              </a:ext>
            </a:extLst>
          </p:cNvPr>
          <p:cNvSpPr/>
          <p:nvPr/>
        </p:nvSpPr>
        <p:spPr>
          <a:xfrm>
            <a:off x="8834598" y="3494955"/>
            <a:ext cx="448280" cy="223418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506E1AEC-AB5A-8742-A62E-081007B670E6}"/>
              </a:ext>
            </a:extLst>
          </p:cNvPr>
          <p:cNvSpPr txBox="1"/>
          <p:nvPr/>
        </p:nvSpPr>
        <p:spPr>
          <a:xfrm>
            <a:off x="9467557" y="3826412"/>
            <a:ext cx="2682786" cy="2308324"/>
          </a:xfrm>
          <a:prstGeom prst="rect">
            <a:avLst/>
          </a:prstGeom>
          <a:noFill/>
        </p:spPr>
        <p:txBody>
          <a:bodyPr wrap="none" rtlCol="0">
            <a:spAutoFit/>
          </a:bodyPr>
          <a:lstStyle/>
          <a:p>
            <a:r>
              <a:rPr lang="en-US" dirty="0"/>
              <a:t>OMRS communication and</a:t>
            </a:r>
          </a:p>
          <a:p>
            <a:r>
              <a:rPr lang="en-US" dirty="0"/>
              <a:t> APIs use standard open </a:t>
            </a:r>
          </a:p>
          <a:p>
            <a:r>
              <a:rPr lang="en-US" dirty="0"/>
              <a:t>Types, so vendors can</a:t>
            </a:r>
          </a:p>
          <a:p>
            <a:r>
              <a:rPr lang="en-US" dirty="0"/>
              <a:t>refer to data orientated </a:t>
            </a:r>
          </a:p>
          <a:p>
            <a:r>
              <a:rPr lang="en-US" dirty="0"/>
              <a:t>objects like asset in a </a:t>
            </a:r>
          </a:p>
          <a:p>
            <a:r>
              <a:rPr lang="en-US" dirty="0"/>
              <a:t>standard (vendor neutral)</a:t>
            </a:r>
          </a:p>
          <a:p>
            <a:r>
              <a:rPr lang="en-US" dirty="0"/>
              <a:t>way.</a:t>
            </a:r>
          </a:p>
          <a:p>
            <a:r>
              <a:rPr lang="en-US" dirty="0"/>
              <a:t> </a:t>
            </a:r>
          </a:p>
        </p:txBody>
      </p:sp>
    </p:spTree>
    <p:extLst>
      <p:ext uri="{BB962C8B-B14F-4D97-AF65-F5344CB8AC3E}">
        <p14:creationId xmlns:p14="http://schemas.microsoft.com/office/powerpoint/2010/main" val="2207890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47331</TotalTime>
  <Words>1806</Words>
  <Application>Microsoft Macintosh PowerPoint</Application>
  <PresentationFormat>Widescreen</PresentationFormat>
  <Paragraphs>295</Paragraphs>
  <Slides>27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Egeria Webinar series</vt:lpstr>
      <vt:lpstr>Webinar schedule part 1</vt:lpstr>
      <vt:lpstr>Webinar schedule part 2</vt:lpstr>
      <vt:lpstr>Visualising a metadata eco system</vt:lpstr>
      <vt:lpstr>Agenda</vt:lpstr>
      <vt:lpstr>PowerPoint Presentation</vt:lpstr>
      <vt:lpstr>Functional organisation</vt:lpstr>
      <vt:lpstr>Egeria – vendor neutral integration</vt:lpstr>
      <vt:lpstr>Egeria – vendor neutral integration</vt:lpstr>
      <vt:lpstr>OMAS and OMRS</vt:lpstr>
      <vt:lpstr>The high level architecture </vt:lpstr>
      <vt:lpstr>Integrate information about data much easier. </vt:lpstr>
      <vt:lpstr>Egeria open types – building blocks </vt:lpstr>
      <vt:lpstr>OMRS Entities, Relationships and Classifications – reading the UML</vt:lpstr>
      <vt:lpstr>Type and attribute type Definitions</vt:lpstr>
      <vt:lpstr>Open types</vt:lpstr>
      <vt:lpstr>Open types in more detail</vt:lpstr>
      <vt:lpstr>Open types can change too!</vt:lpstr>
      <vt:lpstr>Startup – bring in the types</vt:lpstr>
      <vt:lpstr>Open types in json</vt:lpstr>
      <vt:lpstr>Open Types</vt:lpstr>
      <vt:lpstr>Releases and approved types</vt:lpstr>
      <vt:lpstr>Visualisations</vt:lpstr>
      <vt:lpstr>Egeria visualisations</vt:lpstr>
      <vt:lpstr>Visualising at different levels </vt:lpstr>
      <vt:lpstr>Demo…</vt:lpstr>
      <vt:lpstr>Egeria Webinar series next webinar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Egeria UI</dc:title>
  <dc:creator>Microsoft Office User</dc:creator>
  <cp:lastModifiedBy>Microsoft Office User</cp:lastModifiedBy>
  <cp:revision>145</cp:revision>
  <dcterms:created xsi:type="dcterms:W3CDTF">2020-09-16T09:23:10Z</dcterms:created>
  <dcterms:modified xsi:type="dcterms:W3CDTF">2021-09-23T14:24:23Z</dcterms:modified>
</cp:coreProperties>
</file>